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264" r:id="rId12"/>
    <p:sldId id="266" r:id="rId13"/>
    <p:sldId id="265" r:id="rId14"/>
    <p:sldId id="276" r:id="rId15"/>
    <p:sldId id="303" r:id="rId16"/>
    <p:sldId id="293" r:id="rId17"/>
    <p:sldId id="277" r:id="rId18"/>
    <p:sldId id="284" r:id="rId19"/>
    <p:sldId id="269" r:id="rId20"/>
    <p:sldId id="304" r:id="rId21"/>
    <p:sldId id="334" r:id="rId22"/>
    <p:sldId id="336" r:id="rId23"/>
    <p:sldId id="337" r:id="rId24"/>
    <p:sldId id="338"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CFD5EA"/>
    <a:srgbClr val="ED7D31"/>
    <a:srgbClr val="121619"/>
    <a:srgbClr val="4D85F5"/>
    <a:srgbClr val="A8C3FA"/>
    <a:srgbClr val="0B49CB"/>
    <a:srgbClr val="0948CB"/>
    <a:srgbClr val="1C7DDB"/>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90" autoAdjust="0"/>
    <p:restoredTop sz="95388" autoAdjust="0"/>
  </p:normalViewPr>
  <p:slideViewPr>
    <p:cSldViewPr snapToGrid="0" snapToObjects="1">
      <p:cViewPr>
        <p:scale>
          <a:sx n="66" d="100"/>
          <a:sy n="66" d="100"/>
        </p:scale>
        <p:origin x="398" y="5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badi" panose="020B0604020104020204" pitchFamily="34" charset="0"/>
                <a:ea typeface="+mn-ea"/>
                <a:cs typeface="+mn-cs"/>
              </a:defRPr>
            </a:pPr>
            <a:r>
              <a:rPr lang="en-US" sz="2000" b="1" dirty="0"/>
              <a:t>Accuracy Score</a:t>
            </a:r>
          </a:p>
        </c:rich>
      </c:tx>
      <c:layout>
        <c:manualLayout>
          <c:xMode val="edge"/>
          <c:yMode val="edge"/>
          <c:x val="0.44912471217171468"/>
          <c:y val="1.9583820680052027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badi" panose="020B0604020104020204" pitchFamily="34" charset="0"/>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 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 Regression</c:v>
                </c:pt>
                <c:pt idx="1">
                  <c:v>Support Vector Machine</c:v>
                </c:pt>
                <c:pt idx="2">
                  <c:v>Decision Tree</c:v>
                </c:pt>
                <c:pt idx="3">
                  <c:v>K-Nearest Neighbor</c:v>
                </c:pt>
              </c:strCache>
            </c:strRef>
          </c:cat>
          <c:val>
            <c:numRef>
              <c:f>Sheet1!$B$2:$B$5</c:f>
              <c:numCache>
                <c:formatCode>General</c:formatCode>
                <c:ptCount val="4"/>
                <c:pt idx="0">
                  <c:v>0.85599999999999998</c:v>
                </c:pt>
                <c:pt idx="1">
                  <c:v>0.84799999999999998</c:v>
                </c:pt>
                <c:pt idx="2">
                  <c:v>0.85899999999999999</c:v>
                </c:pt>
                <c:pt idx="3">
                  <c:v>0.84799999999999998</c:v>
                </c:pt>
              </c:numCache>
            </c:numRef>
          </c:val>
          <c:extLst>
            <c:ext xmlns:c16="http://schemas.microsoft.com/office/drawing/2014/chart" uri="{C3380CC4-5D6E-409C-BE32-E72D297353CC}">
              <c16:uniqueId val="{00000000-86D3-495F-A63D-735A8AC86209}"/>
            </c:ext>
          </c:extLst>
        </c:ser>
        <c:dLbls>
          <c:dLblPos val="outEnd"/>
          <c:showLegendKey val="0"/>
          <c:showVal val="1"/>
          <c:showCatName val="0"/>
          <c:showSerName val="0"/>
          <c:showPercent val="0"/>
          <c:showBubbleSize val="0"/>
        </c:dLbls>
        <c:gapWidth val="182"/>
        <c:axId val="792892063"/>
        <c:axId val="794988639"/>
      </c:barChart>
      <c:catAx>
        <c:axId val="7928920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794988639"/>
        <c:crosses val="autoZero"/>
        <c:auto val="1"/>
        <c:lblAlgn val="ctr"/>
        <c:lblOffset val="100"/>
        <c:noMultiLvlLbl val="0"/>
      </c:catAx>
      <c:valAx>
        <c:axId val="794988639"/>
        <c:scaling>
          <c:orientation val="minMax"/>
        </c:scaling>
        <c:delete val="1"/>
        <c:axPos val="b"/>
        <c:numFmt formatCode="General" sourceLinked="1"/>
        <c:majorTickMark val="none"/>
        <c:minorTickMark val="none"/>
        <c:tickLblPos val="nextTo"/>
        <c:crossAx val="792892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badi" panose="020B06040201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2CCCA-6A60-43F1-BAB5-598955551E6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2350FD-78B4-42EA-82A2-4FF2B7F8CBFB}">
      <dgm:prSet/>
      <dgm:spPr/>
      <dgm:t>
        <a:bodyPr/>
        <a:lstStyle/>
        <a:p>
          <a:pPr>
            <a:lnSpc>
              <a:spcPct val="100000"/>
            </a:lnSpc>
            <a:defRPr cap="all"/>
          </a:pPr>
          <a:r>
            <a:rPr lang="en-US" dirty="0">
              <a:latin typeface="Abadi" panose="020B0604020104020204" pitchFamily="34" charset="0"/>
            </a:rPr>
            <a:t>Executive Summary</a:t>
          </a:r>
        </a:p>
      </dgm:t>
    </dgm:pt>
    <dgm:pt modelId="{D58E13E2-7649-4120-926D-132C09BE97E2}" type="parTrans" cxnId="{A3D7200E-AAF4-4CCD-9708-86C690CA413A}">
      <dgm:prSet/>
      <dgm:spPr/>
      <dgm:t>
        <a:bodyPr/>
        <a:lstStyle/>
        <a:p>
          <a:endParaRPr lang="en-US">
            <a:latin typeface="Abadi" panose="020B0604020104020204" pitchFamily="34" charset="0"/>
          </a:endParaRPr>
        </a:p>
      </dgm:t>
    </dgm:pt>
    <dgm:pt modelId="{C0A8A9A8-5D9C-4718-AC9D-ED2BF1B76841}" type="sibTrans" cxnId="{A3D7200E-AAF4-4CCD-9708-86C690CA413A}">
      <dgm:prSet/>
      <dgm:spPr/>
      <dgm:t>
        <a:bodyPr/>
        <a:lstStyle/>
        <a:p>
          <a:endParaRPr lang="en-US">
            <a:latin typeface="Abadi" panose="020B0604020104020204" pitchFamily="34" charset="0"/>
          </a:endParaRPr>
        </a:p>
      </dgm:t>
    </dgm:pt>
    <dgm:pt modelId="{813BFE7B-D84F-43ED-A943-5FE603412769}">
      <dgm:prSet/>
      <dgm:spPr/>
      <dgm:t>
        <a:bodyPr/>
        <a:lstStyle/>
        <a:p>
          <a:pPr>
            <a:lnSpc>
              <a:spcPct val="100000"/>
            </a:lnSpc>
            <a:defRPr cap="all"/>
          </a:pPr>
          <a:r>
            <a:rPr lang="en-US">
              <a:latin typeface="Abadi" panose="020B0604020104020204" pitchFamily="34" charset="0"/>
            </a:rPr>
            <a:t>Introduction</a:t>
          </a:r>
        </a:p>
      </dgm:t>
    </dgm:pt>
    <dgm:pt modelId="{49E35343-B678-4A56-9477-0659E48EC39B}" type="parTrans" cxnId="{05CC0950-3760-4D03-95A0-8F30488127AA}">
      <dgm:prSet/>
      <dgm:spPr/>
      <dgm:t>
        <a:bodyPr/>
        <a:lstStyle/>
        <a:p>
          <a:endParaRPr lang="en-US">
            <a:latin typeface="Abadi" panose="020B0604020104020204" pitchFamily="34" charset="0"/>
          </a:endParaRPr>
        </a:p>
      </dgm:t>
    </dgm:pt>
    <dgm:pt modelId="{A7B164D0-73A1-4C21-A8D7-AF3A0F9A2834}" type="sibTrans" cxnId="{05CC0950-3760-4D03-95A0-8F30488127AA}">
      <dgm:prSet/>
      <dgm:spPr/>
      <dgm:t>
        <a:bodyPr/>
        <a:lstStyle/>
        <a:p>
          <a:endParaRPr lang="en-US">
            <a:latin typeface="Abadi" panose="020B0604020104020204" pitchFamily="34" charset="0"/>
          </a:endParaRPr>
        </a:p>
      </dgm:t>
    </dgm:pt>
    <dgm:pt modelId="{75AE7166-49CC-4692-974B-0902155AB989}">
      <dgm:prSet/>
      <dgm:spPr/>
      <dgm:t>
        <a:bodyPr/>
        <a:lstStyle/>
        <a:p>
          <a:pPr>
            <a:lnSpc>
              <a:spcPct val="100000"/>
            </a:lnSpc>
            <a:defRPr cap="all"/>
          </a:pPr>
          <a:r>
            <a:rPr lang="en-US">
              <a:latin typeface="Abadi" panose="020B0604020104020204" pitchFamily="34" charset="0"/>
            </a:rPr>
            <a:t>Methodology</a:t>
          </a:r>
        </a:p>
      </dgm:t>
    </dgm:pt>
    <dgm:pt modelId="{E3CF69B8-BE0C-43C5-BBCC-2B2A61DD4AEE}" type="parTrans" cxnId="{D2BB004E-0FA6-4A6E-B40C-332367595BC3}">
      <dgm:prSet/>
      <dgm:spPr/>
      <dgm:t>
        <a:bodyPr/>
        <a:lstStyle/>
        <a:p>
          <a:endParaRPr lang="en-US">
            <a:latin typeface="Abadi" panose="020B0604020104020204" pitchFamily="34" charset="0"/>
          </a:endParaRPr>
        </a:p>
      </dgm:t>
    </dgm:pt>
    <dgm:pt modelId="{DDEB385E-4012-4478-8B03-EFFB3AFB0FEB}" type="sibTrans" cxnId="{D2BB004E-0FA6-4A6E-B40C-332367595BC3}">
      <dgm:prSet/>
      <dgm:spPr/>
      <dgm:t>
        <a:bodyPr/>
        <a:lstStyle/>
        <a:p>
          <a:endParaRPr lang="en-US">
            <a:latin typeface="Abadi" panose="020B0604020104020204" pitchFamily="34" charset="0"/>
          </a:endParaRPr>
        </a:p>
      </dgm:t>
    </dgm:pt>
    <dgm:pt modelId="{DB613D22-3166-46E4-B126-E9FE97145D1A}">
      <dgm:prSet/>
      <dgm:spPr/>
      <dgm:t>
        <a:bodyPr/>
        <a:lstStyle/>
        <a:p>
          <a:pPr>
            <a:lnSpc>
              <a:spcPct val="100000"/>
            </a:lnSpc>
            <a:defRPr cap="all"/>
          </a:pPr>
          <a:r>
            <a:rPr lang="en-US">
              <a:latin typeface="Abadi" panose="020B0604020104020204" pitchFamily="34" charset="0"/>
            </a:rPr>
            <a:t>Results</a:t>
          </a:r>
        </a:p>
      </dgm:t>
    </dgm:pt>
    <dgm:pt modelId="{09D601EF-9C38-48A3-B380-892F739A43F6}" type="parTrans" cxnId="{D715F552-988C-4E7C-8AA5-A795C9A39EF4}">
      <dgm:prSet/>
      <dgm:spPr/>
      <dgm:t>
        <a:bodyPr/>
        <a:lstStyle/>
        <a:p>
          <a:endParaRPr lang="en-US">
            <a:latin typeface="Abadi" panose="020B0604020104020204" pitchFamily="34" charset="0"/>
          </a:endParaRPr>
        </a:p>
      </dgm:t>
    </dgm:pt>
    <dgm:pt modelId="{15C7FD2C-07DA-4FE6-B2AE-64F6482708E0}" type="sibTrans" cxnId="{D715F552-988C-4E7C-8AA5-A795C9A39EF4}">
      <dgm:prSet/>
      <dgm:spPr/>
      <dgm:t>
        <a:bodyPr/>
        <a:lstStyle/>
        <a:p>
          <a:endParaRPr lang="en-US">
            <a:latin typeface="Abadi" panose="020B0604020104020204" pitchFamily="34" charset="0"/>
          </a:endParaRPr>
        </a:p>
      </dgm:t>
    </dgm:pt>
    <dgm:pt modelId="{F51D2B9B-58E3-49C1-BE7B-4B3ACEB085BA}">
      <dgm:prSet/>
      <dgm:spPr/>
      <dgm:t>
        <a:bodyPr/>
        <a:lstStyle/>
        <a:p>
          <a:pPr>
            <a:lnSpc>
              <a:spcPct val="100000"/>
            </a:lnSpc>
            <a:defRPr cap="all"/>
          </a:pPr>
          <a:r>
            <a:rPr lang="en-US">
              <a:latin typeface="Abadi" panose="020B0604020104020204" pitchFamily="34" charset="0"/>
            </a:rPr>
            <a:t>Conclusion</a:t>
          </a:r>
        </a:p>
      </dgm:t>
    </dgm:pt>
    <dgm:pt modelId="{33814202-55EB-4AA4-973C-A6ABE97A1CF3}" type="parTrans" cxnId="{49A34AB3-3D0C-487E-806E-A4202E1520FD}">
      <dgm:prSet/>
      <dgm:spPr/>
      <dgm:t>
        <a:bodyPr/>
        <a:lstStyle/>
        <a:p>
          <a:endParaRPr lang="en-US">
            <a:latin typeface="Abadi" panose="020B0604020104020204" pitchFamily="34" charset="0"/>
          </a:endParaRPr>
        </a:p>
      </dgm:t>
    </dgm:pt>
    <dgm:pt modelId="{5CE2D40F-F496-4682-B2E1-A507BEA59CEF}" type="sibTrans" cxnId="{49A34AB3-3D0C-487E-806E-A4202E1520FD}">
      <dgm:prSet/>
      <dgm:spPr/>
      <dgm:t>
        <a:bodyPr/>
        <a:lstStyle/>
        <a:p>
          <a:endParaRPr lang="en-US">
            <a:latin typeface="Abadi" panose="020B0604020104020204" pitchFamily="34" charset="0"/>
          </a:endParaRPr>
        </a:p>
      </dgm:t>
    </dgm:pt>
    <dgm:pt modelId="{E5406D08-FF7A-4BFB-A894-932F7A55FAF5}">
      <dgm:prSet/>
      <dgm:spPr/>
      <dgm:t>
        <a:bodyPr/>
        <a:lstStyle/>
        <a:p>
          <a:pPr>
            <a:lnSpc>
              <a:spcPct val="100000"/>
            </a:lnSpc>
            <a:defRPr cap="all"/>
          </a:pPr>
          <a:r>
            <a:rPr lang="en-US">
              <a:latin typeface="Abadi" panose="020B0604020104020204" pitchFamily="34" charset="0"/>
            </a:rPr>
            <a:t>Appendix</a:t>
          </a:r>
        </a:p>
      </dgm:t>
    </dgm:pt>
    <dgm:pt modelId="{19C59BB7-681D-4C13-B036-4C55BECDAA51}" type="parTrans" cxnId="{CEAD8D2D-E64D-4C09-985C-B8A7676B401F}">
      <dgm:prSet/>
      <dgm:spPr/>
      <dgm:t>
        <a:bodyPr/>
        <a:lstStyle/>
        <a:p>
          <a:endParaRPr lang="en-US">
            <a:latin typeface="Abadi" panose="020B0604020104020204" pitchFamily="34" charset="0"/>
          </a:endParaRPr>
        </a:p>
      </dgm:t>
    </dgm:pt>
    <dgm:pt modelId="{A3174522-141B-4808-8600-915413E6A99C}" type="sibTrans" cxnId="{CEAD8D2D-E64D-4C09-985C-B8A7676B401F}">
      <dgm:prSet/>
      <dgm:spPr/>
      <dgm:t>
        <a:bodyPr/>
        <a:lstStyle/>
        <a:p>
          <a:endParaRPr lang="en-US">
            <a:latin typeface="Abadi" panose="020B0604020104020204" pitchFamily="34" charset="0"/>
          </a:endParaRPr>
        </a:p>
      </dgm:t>
    </dgm:pt>
    <dgm:pt modelId="{D894D421-2ED0-4227-9A0C-FA61F5BA9834}" type="pres">
      <dgm:prSet presAssocID="{B102CCCA-6A60-43F1-BAB5-598955551E6F}" presName="root" presStyleCnt="0">
        <dgm:presLayoutVars>
          <dgm:dir/>
          <dgm:resizeHandles val="exact"/>
        </dgm:presLayoutVars>
      </dgm:prSet>
      <dgm:spPr/>
    </dgm:pt>
    <dgm:pt modelId="{BA35D3A7-C324-491A-B80E-6FC88B2E69CF}" type="pres">
      <dgm:prSet presAssocID="{912350FD-78B4-42EA-82A2-4FF2B7F8CBFB}" presName="compNode" presStyleCnt="0"/>
      <dgm:spPr/>
    </dgm:pt>
    <dgm:pt modelId="{2AAF9156-6D43-4934-9833-2A267419A581}" type="pres">
      <dgm:prSet presAssocID="{912350FD-78B4-42EA-82A2-4FF2B7F8CBFB}" presName="iconBgRect" presStyleLbl="bgShp" presStyleIdx="0" presStyleCnt="6"/>
      <dgm:spPr/>
    </dgm:pt>
    <dgm:pt modelId="{548E4385-5403-4007-B540-AC43379D48FD}" type="pres">
      <dgm:prSet presAssocID="{912350FD-78B4-42EA-82A2-4FF2B7F8CB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CFF02CB2-46B7-4E8A-B21A-1A4FC83CFA47}" type="pres">
      <dgm:prSet presAssocID="{912350FD-78B4-42EA-82A2-4FF2B7F8CBFB}" presName="spaceRect" presStyleCnt="0"/>
      <dgm:spPr/>
    </dgm:pt>
    <dgm:pt modelId="{6AA3616D-FCD6-467E-8098-3EBF96745D27}" type="pres">
      <dgm:prSet presAssocID="{912350FD-78B4-42EA-82A2-4FF2B7F8CBFB}" presName="textRect" presStyleLbl="revTx" presStyleIdx="0" presStyleCnt="6">
        <dgm:presLayoutVars>
          <dgm:chMax val="1"/>
          <dgm:chPref val="1"/>
        </dgm:presLayoutVars>
      </dgm:prSet>
      <dgm:spPr/>
    </dgm:pt>
    <dgm:pt modelId="{58F71FBD-1560-47B2-B872-700B9AEB0B62}" type="pres">
      <dgm:prSet presAssocID="{C0A8A9A8-5D9C-4718-AC9D-ED2BF1B76841}" presName="sibTrans" presStyleCnt="0"/>
      <dgm:spPr/>
    </dgm:pt>
    <dgm:pt modelId="{1B401F5D-2AF3-4AB6-813B-A3243FD89B24}" type="pres">
      <dgm:prSet presAssocID="{813BFE7B-D84F-43ED-A943-5FE603412769}" presName="compNode" presStyleCnt="0"/>
      <dgm:spPr/>
    </dgm:pt>
    <dgm:pt modelId="{E9E51F24-55F5-40C8-95B5-8E1E62862AD2}" type="pres">
      <dgm:prSet presAssocID="{813BFE7B-D84F-43ED-A943-5FE603412769}" presName="iconBgRect" presStyleLbl="bgShp" presStyleIdx="1" presStyleCnt="6"/>
      <dgm:spPr/>
    </dgm:pt>
    <dgm:pt modelId="{C87A49AB-B732-444C-B6D1-0DE63A440182}" type="pres">
      <dgm:prSet presAssocID="{813BFE7B-D84F-43ED-A943-5FE60341276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9AABBDCC-DC71-4472-BBEB-6AF5D4247943}" type="pres">
      <dgm:prSet presAssocID="{813BFE7B-D84F-43ED-A943-5FE603412769}" presName="spaceRect" presStyleCnt="0"/>
      <dgm:spPr/>
    </dgm:pt>
    <dgm:pt modelId="{C8F7697F-9350-422A-B8F7-E2A8E7DCB675}" type="pres">
      <dgm:prSet presAssocID="{813BFE7B-D84F-43ED-A943-5FE603412769}" presName="textRect" presStyleLbl="revTx" presStyleIdx="1" presStyleCnt="6">
        <dgm:presLayoutVars>
          <dgm:chMax val="1"/>
          <dgm:chPref val="1"/>
        </dgm:presLayoutVars>
      </dgm:prSet>
      <dgm:spPr/>
    </dgm:pt>
    <dgm:pt modelId="{16AB1BB3-9D98-4708-963E-58CA7AA977F3}" type="pres">
      <dgm:prSet presAssocID="{A7B164D0-73A1-4C21-A8D7-AF3A0F9A2834}" presName="sibTrans" presStyleCnt="0"/>
      <dgm:spPr/>
    </dgm:pt>
    <dgm:pt modelId="{D8DF011E-ACD8-41C8-ADB4-2E6C1A83CB22}" type="pres">
      <dgm:prSet presAssocID="{75AE7166-49CC-4692-974B-0902155AB989}" presName="compNode" presStyleCnt="0"/>
      <dgm:spPr/>
    </dgm:pt>
    <dgm:pt modelId="{D9F84BB5-27FB-4BB0-BCD4-486BC6099960}" type="pres">
      <dgm:prSet presAssocID="{75AE7166-49CC-4692-974B-0902155AB989}" presName="iconBgRect" presStyleLbl="bgShp" presStyleIdx="2" presStyleCnt="6"/>
      <dgm:spPr/>
    </dgm:pt>
    <dgm:pt modelId="{A0324804-A255-4BE8-BB84-4F857628EBD4}" type="pres">
      <dgm:prSet presAssocID="{75AE7166-49CC-4692-974B-0902155AB98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4AD2D23C-C020-4C81-9C71-69168BD7FC7D}" type="pres">
      <dgm:prSet presAssocID="{75AE7166-49CC-4692-974B-0902155AB989}" presName="spaceRect" presStyleCnt="0"/>
      <dgm:spPr/>
    </dgm:pt>
    <dgm:pt modelId="{0684F7AD-2B60-4EEC-9B7B-416F0E5BD7AE}" type="pres">
      <dgm:prSet presAssocID="{75AE7166-49CC-4692-974B-0902155AB989}" presName="textRect" presStyleLbl="revTx" presStyleIdx="2" presStyleCnt="6">
        <dgm:presLayoutVars>
          <dgm:chMax val="1"/>
          <dgm:chPref val="1"/>
        </dgm:presLayoutVars>
      </dgm:prSet>
      <dgm:spPr/>
    </dgm:pt>
    <dgm:pt modelId="{73C1E770-DE7C-4262-B951-650E35C5182F}" type="pres">
      <dgm:prSet presAssocID="{DDEB385E-4012-4478-8B03-EFFB3AFB0FEB}" presName="sibTrans" presStyleCnt="0"/>
      <dgm:spPr/>
    </dgm:pt>
    <dgm:pt modelId="{27FF1A25-710F-4C23-B530-88F30FC567DD}" type="pres">
      <dgm:prSet presAssocID="{DB613D22-3166-46E4-B126-E9FE97145D1A}" presName="compNode" presStyleCnt="0"/>
      <dgm:spPr/>
    </dgm:pt>
    <dgm:pt modelId="{B5270FC3-3607-49DE-82D3-5C23389AEE51}" type="pres">
      <dgm:prSet presAssocID="{DB613D22-3166-46E4-B126-E9FE97145D1A}" presName="iconBgRect" presStyleLbl="bgShp" presStyleIdx="3" presStyleCnt="6"/>
      <dgm:spPr/>
    </dgm:pt>
    <dgm:pt modelId="{6B441E7B-888C-4CBD-BD4C-EB702B3050CD}" type="pres">
      <dgm:prSet presAssocID="{DB613D22-3166-46E4-B126-E9FE97145D1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AB551177-D998-4C96-81B6-501FF8949414}" type="pres">
      <dgm:prSet presAssocID="{DB613D22-3166-46E4-B126-E9FE97145D1A}" presName="spaceRect" presStyleCnt="0"/>
      <dgm:spPr/>
    </dgm:pt>
    <dgm:pt modelId="{E4D74C18-5B85-45FE-A868-92A1BCD7A13C}" type="pres">
      <dgm:prSet presAssocID="{DB613D22-3166-46E4-B126-E9FE97145D1A}" presName="textRect" presStyleLbl="revTx" presStyleIdx="3" presStyleCnt="6">
        <dgm:presLayoutVars>
          <dgm:chMax val="1"/>
          <dgm:chPref val="1"/>
        </dgm:presLayoutVars>
      </dgm:prSet>
      <dgm:spPr/>
    </dgm:pt>
    <dgm:pt modelId="{BDDB4708-792C-4993-94F6-D7D090EB2B2C}" type="pres">
      <dgm:prSet presAssocID="{15C7FD2C-07DA-4FE6-B2AE-64F6482708E0}" presName="sibTrans" presStyleCnt="0"/>
      <dgm:spPr/>
    </dgm:pt>
    <dgm:pt modelId="{E1ABEDDB-3844-4351-9DDD-627F231133D2}" type="pres">
      <dgm:prSet presAssocID="{F51D2B9B-58E3-49C1-BE7B-4B3ACEB085BA}" presName="compNode" presStyleCnt="0"/>
      <dgm:spPr/>
    </dgm:pt>
    <dgm:pt modelId="{3ACF41DF-258F-4B54-A6E0-3091BB4C7FE9}" type="pres">
      <dgm:prSet presAssocID="{F51D2B9B-58E3-49C1-BE7B-4B3ACEB085BA}" presName="iconBgRect" presStyleLbl="bgShp" presStyleIdx="4" presStyleCnt="6"/>
      <dgm:spPr/>
    </dgm:pt>
    <dgm:pt modelId="{EE7F0F7F-9DF7-466F-94F3-1F39EDDD7293}" type="pres">
      <dgm:prSet presAssocID="{F51D2B9B-58E3-49C1-BE7B-4B3ACEB085B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5E1E27EB-A427-4306-9365-594BB82C94B6}" type="pres">
      <dgm:prSet presAssocID="{F51D2B9B-58E3-49C1-BE7B-4B3ACEB085BA}" presName="spaceRect" presStyleCnt="0"/>
      <dgm:spPr/>
    </dgm:pt>
    <dgm:pt modelId="{B03D6657-142F-422A-88DC-65C11282BE6A}" type="pres">
      <dgm:prSet presAssocID="{F51D2B9B-58E3-49C1-BE7B-4B3ACEB085BA}" presName="textRect" presStyleLbl="revTx" presStyleIdx="4" presStyleCnt="6">
        <dgm:presLayoutVars>
          <dgm:chMax val="1"/>
          <dgm:chPref val="1"/>
        </dgm:presLayoutVars>
      </dgm:prSet>
      <dgm:spPr/>
    </dgm:pt>
    <dgm:pt modelId="{519DC456-B5FB-4BEB-A9CD-BFA417B43E6F}" type="pres">
      <dgm:prSet presAssocID="{5CE2D40F-F496-4682-B2E1-A507BEA59CEF}" presName="sibTrans" presStyleCnt="0"/>
      <dgm:spPr/>
    </dgm:pt>
    <dgm:pt modelId="{B349CD66-1C60-481C-95AF-F1D6429179E6}" type="pres">
      <dgm:prSet presAssocID="{E5406D08-FF7A-4BFB-A894-932F7A55FAF5}" presName="compNode" presStyleCnt="0"/>
      <dgm:spPr/>
    </dgm:pt>
    <dgm:pt modelId="{C87FB7C5-DA1C-461E-80D3-A372D9ABF975}" type="pres">
      <dgm:prSet presAssocID="{E5406D08-FF7A-4BFB-A894-932F7A55FAF5}" presName="iconBgRect" presStyleLbl="bgShp" presStyleIdx="5" presStyleCnt="6"/>
      <dgm:spPr/>
    </dgm:pt>
    <dgm:pt modelId="{15016289-CCA9-4AE9-A9F6-B016E72E2452}" type="pres">
      <dgm:prSet presAssocID="{E5406D08-FF7A-4BFB-A894-932F7A55FAF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CB3726C2-22E9-415C-BAF8-5A96BC369C70}" type="pres">
      <dgm:prSet presAssocID="{E5406D08-FF7A-4BFB-A894-932F7A55FAF5}" presName="spaceRect" presStyleCnt="0"/>
      <dgm:spPr/>
    </dgm:pt>
    <dgm:pt modelId="{2B1E5266-F891-424A-862C-33117EF84BA9}" type="pres">
      <dgm:prSet presAssocID="{E5406D08-FF7A-4BFB-A894-932F7A55FAF5}" presName="textRect" presStyleLbl="revTx" presStyleIdx="5" presStyleCnt="6">
        <dgm:presLayoutVars>
          <dgm:chMax val="1"/>
          <dgm:chPref val="1"/>
        </dgm:presLayoutVars>
      </dgm:prSet>
      <dgm:spPr/>
    </dgm:pt>
  </dgm:ptLst>
  <dgm:cxnLst>
    <dgm:cxn modelId="{33D18C01-16D7-41EA-9B19-19E218D14520}" type="presOf" srcId="{813BFE7B-D84F-43ED-A943-5FE603412769}" destId="{C8F7697F-9350-422A-B8F7-E2A8E7DCB675}" srcOrd="0" destOrd="0" presId="urn:microsoft.com/office/officeart/2018/5/layout/IconCircleLabelList"/>
    <dgm:cxn modelId="{A3D7200E-AAF4-4CCD-9708-86C690CA413A}" srcId="{B102CCCA-6A60-43F1-BAB5-598955551E6F}" destId="{912350FD-78B4-42EA-82A2-4FF2B7F8CBFB}" srcOrd="0" destOrd="0" parTransId="{D58E13E2-7649-4120-926D-132C09BE97E2}" sibTransId="{C0A8A9A8-5D9C-4718-AC9D-ED2BF1B76841}"/>
    <dgm:cxn modelId="{4AFE5C25-F877-4F53-8286-F37B17DB32FD}" type="presOf" srcId="{912350FD-78B4-42EA-82A2-4FF2B7F8CBFB}" destId="{6AA3616D-FCD6-467E-8098-3EBF96745D27}" srcOrd="0" destOrd="0" presId="urn:microsoft.com/office/officeart/2018/5/layout/IconCircleLabelList"/>
    <dgm:cxn modelId="{CEAD8D2D-E64D-4C09-985C-B8A7676B401F}" srcId="{B102CCCA-6A60-43F1-BAB5-598955551E6F}" destId="{E5406D08-FF7A-4BFB-A894-932F7A55FAF5}" srcOrd="5" destOrd="0" parTransId="{19C59BB7-681D-4C13-B036-4C55BECDAA51}" sibTransId="{A3174522-141B-4808-8600-915413E6A99C}"/>
    <dgm:cxn modelId="{1B743838-6FEE-4F6D-BC00-5B2B679488CE}" type="presOf" srcId="{E5406D08-FF7A-4BFB-A894-932F7A55FAF5}" destId="{2B1E5266-F891-424A-862C-33117EF84BA9}" srcOrd="0" destOrd="0" presId="urn:microsoft.com/office/officeart/2018/5/layout/IconCircleLabelList"/>
    <dgm:cxn modelId="{A066BB42-4172-453E-81BC-96B50BD96082}" type="presOf" srcId="{F51D2B9B-58E3-49C1-BE7B-4B3ACEB085BA}" destId="{B03D6657-142F-422A-88DC-65C11282BE6A}" srcOrd="0" destOrd="0" presId="urn:microsoft.com/office/officeart/2018/5/layout/IconCircleLabelList"/>
    <dgm:cxn modelId="{C45CA04D-4F81-430C-97B3-5953F22619AE}" type="presOf" srcId="{B102CCCA-6A60-43F1-BAB5-598955551E6F}" destId="{D894D421-2ED0-4227-9A0C-FA61F5BA9834}" srcOrd="0" destOrd="0" presId="urn:microsoft.com/office/officeart/2018/5/layout/IconCircleLabelList"/>
    <dgm:cxn modelId="{D2BB004E-0FA6-4A6E-B40C-332367595BC3}" srcId="{B102CCCA-6A60-43F1-BAB5-598955551E6F}" destId="{75AE7166-49CC-4692-974B-0902155AB989}" srcOrd="2" destOrd="0" parTransId="{E3CF69B8-BE0C-43C5-BBCC-2B2A61DD4AEE}" sibTransId="{DDEB385E-4012-4478-8B03-EFFB3AFB0FEB}"/>
    <dgm:cxn modelId="{05CC0950-3760-4D03-95A0-8F30488127AA}" srcId="{B102CCCA-6A60-43F1-BAB5-598955551E6F}" destId="{813BFE7B-D84F-43ED-A943-5FE603412769}" srcOrd="1" destOrd="0" parTransId="{49E35343-B678-4A56-9477-0659E48EC39B}" sibTransId="{A7B164D0-73A1-4C21-A8D7-AF3A0F9A2834}"/>
    <dgm:cxn modelId="{D715F552-988C-4E7C-8AA5-A795C9A39EF4}" srcId="{B102CCCA-6A60-43F1-BAB5-598955551E6F}" destId="{DB613D22-3166-46E4-B126-E9FE97145D1A}" srcOrd="3" destOrd="0" parTransId="{09D601EF-9C38-48A3-B380-892F739A43F6}" sibTransId="{15C7FD2C-07DA-4FE6-B2AE-64F6482708E0}"/>
    <dgm:cxn modelId="{F18D709D-2EED-49E4-9505-17580A3DF1B4}" type="presOf" srcId="{75AE7166-49CC-4692-974B-0902155AB989}" destId="{0684F7AD-2B60-4EEC-9B7B-416F0E5BD7AE}" srcOrd="0" destOrd="0" presId="urn:microsoft.com/office/officeart/2018/5/layout/IconCircleLabelList"/>
    <dgm:cxn modelId="{7116A0A1-77B4-4DD0-9248-69CFA2840CD3}" type="presOf" srcId="{DB613D22-3166-46E4-B126-E9FE97145D1A}" destId="{E4D74C18-5B85-45FE-A868-92A1BCD7A13C}" srcOrd="0" destOrd="0" presId="urn:microsoft.com/office/officeart/2018/5/layout/IconCircleLabelList"/>
    <dgm:cxn modelId="{49A34AB3-3D0C-487E-806E-A4202E1520FD}" srcId="{B102CCCA-6A60-43F1-BAB5-598955551E6F}" destId="{F51D2B9B-58E3-49C1-BE7B-4B3ACEB085BA}" srcOrd="4" destOrd="0" parTransId="{33814202-55EB-4AA4-973C-A6ABE97A1CF3}" sibTransId="{5CE2D40F-F496-4682-B2E1-A507BEA59CEF}"/>
    <dgm:cxn modelId="{A0FE290F-7663-40FF-A2E6-BD930F05FB40}" type="presParOf" srcId="{D894D421-2ED0-4227-9A0C-FA61F5BA9834}" destId="{BA35D3A7-C324-491A-B80E-6FC88B2E69CF}" srcOrd="0" destOrd="0" presId="urn:microsoft.com/office/officeart/2018/5/layout/IconCircleLabelList"/>
    <dgm:cxn modelId="{DEF3F339-833D-4D9E-9FFD-2BB8B50874B9}" type="presParOf" srcId="{BA35D3A7-C324-491A-B80E-6FC88B2E69CF}" destId="{2AAF9156-6D43-4934-9833-2A267419A581}" srcOrd="0" destOrd="0" presId="urn:microsoft.com/office/officeart/2018/5/layout/IconCircleLabelList"/>
    <dgm:cxn modelId="{4C860079-90BA-4940-8C09-85F2D0D153C7}" type="presParOf" srcId="{BA35D3A7-C324-491A-B80E-6FC88B2E69CF}" destId="{548E4385-5403-4007-B540-AC43379D48FD}" srcOrd="1" destOrd="0" presId="urn:microsoft.com/office/officeart/2018/5/layout/IconCircleLabelList"/>
    <dgm:cxn modelId="{7F520065-89C2-4F06-9F76-25E4AA23DF5A}" type="presParOf" srcId="{BA35D3A7-C324-491A-B80E-6FC88B2E69CF}" destId="{CFF02CB2-46B7-4E8A-B21A-1A4FC83CFA47}" srcOrd="2" destOrd="0" presId="urn:microsoft.com/office/officeart/2018/5/layout/IconCircleLabelList"/>
    <dgm:cxn modelId="{31813A04-4B1F-4971-BB1E-2DF2A26A0011}" type="presParOf" srcId="{BA35D3A7-C324-491A-B80E-6FC88B2E69CF}" destId="{6AA3616D-FCD6-467E-8098-3EBF96745D27}" srcOrd="3" destOrd="0" presId="urn:microsoft.com/office/officeart/2018/5/layout/IconCircleLabelList"/>
    <dgm:cxn modelId="{F7B9B1D8-4DF4-434D-93EB-FDD439D51BCB}" type="presParOf" srcId="{D894D421-2ED0-4227-9A0C-FA61F5BA9834}" destId="{58F71FBD-1560-47B2-B872-700B9AEB0B62}" srcOrd="1" destOrd="0" presId="urn:microsoft.com/office/officeart/2018/5/layout/IconCircleLabelList"/>
    <dgm:cxn modelId="{FD35F3DB-B3FA-4D70-ACC6-E3976EEE3B68}" type="presParOf" srcId="{D894D421-2ED0-4227-9A0C-FA61F5BA9834}" destId="{1B401F5D-2AF3-4AB6-813B-A3243FD89B24}" srcOrd="2" destOrd="0" presId="urn:microsoft.com/office/officeart/2018/5/layout/IconCircleLabelList"/>
    <dgm:cxn modelId="{80A5C507-5EF6-4853-9612-A79680A23AF0}" type="presParOf" srcId="{1B401F5D-2AF3-4AB6-813B-A3243FD89B24}" destId="{E9E51F24-55F5-40C8-95B5-8E1E62862AD2}" srcOrd="0" destOrd="0" presId="urn:microsoft.com/office/officeart/2018/5/layout/IconCircleLabelList"/>
    <dgm:cxn modelId="{AB812EB3-537D-4BB6-881A-629EC15090F4}" type="presParOf" srcId="{1B401F5D-2AF3-4AB6-813B-A3243FD89B24}" destId="{C87A49AB-B732-444C-B6D1-0DE63A440182}" srcOrd="1" destOrd="0" presId="urn:microsoft.com/office/officeart/2018/5/layout/IconCircleLabelList"/>
    <dgm:cxn modelId="{A706B85A-774B-4995-ACB5-AAABB19BF756}" type="presParOf" srcId="{1B401F5D-2AF3-4AB6-813B-A3243FD89B24}" destId="{9AABBDCC-DC71-4472-BBEB-6AF5D4247943}" srcOrd="2" destOrd="0" presId="urn:microsoft.com/office/officeart/2018/5/layout/IconCircleLabelList"/>
    <dgm:cxn modelId="{ED38FA33-F800-457B-BA48-1696EF304256}" type="presParOf" srcId="{1B401F5D-2AF3-4AB6-813B-A3243FD89B24}" destId="{C8F7697F-9350-422A-B8F7-E2A8E7DCB675}" srcOrd="3" destOrd="0" presId="urn:microsoft.com/office/officeart/2018/5/layout/IconCircleLabelList"/>
    <dgm:cxn modelId="{F6F79FE3-5789-4AB3-B134-C0127FA0A455}" type="presParOf" srcId="{D894D421-2ED0-4227-9A0C-FA61F5BA9834}" destId="{16AB1BB3-9D98-4708-963E-58CA7AA977F3}" srcOrd="3" destOrd="0" presId="urn:microsoft.com/office/officeart/2018/5/layout/IconCircleLabelList"/>
    <dgm:cxn modelId="{83DE1E7D-EC43-448E-AF42-B2C82AE3B31A}" type="presParOf" srcId="{D894D421-2ED0-4227-9A0C-FA61F5BA9834}" destId="{D8DF011E-ACD8-41C8-ADB4-2E6C1A83CB22}" srcOrd="4" destOrd="0" presId="urn:microsoft.com/office/officeart/2018/5/layout/IconCircleLabelList"/>
    <dgm:cxn modelId="{DF04FB85-413C-44CB-A562-9DBB92EA95D7}" type="presParOf" srcId="{D8DF011E-ACD8-41C8-ADB4-2E6C1A83CB22}" destId="{D9F84BB5-27FB-4BB0-BCD4-486BC6099960}" srcOrd="0" destOrd="0" presId="urn:microsoft.com/office/officeart/2018/5/layout/IconCircleLabelList"/>
    <dgm:cxn modelId="{0592F9A4-5D75-4A68-8CE0-FED033B8C517}" type="presParOf" srcId="{D8DF011E-ACD8-41C8-ADB4-2E6C1A83CB22}" destId="{A0324804-A255-4BE8-BB84-4F857628EBD4}" srcOrd="1" destOrd="0" presId="urn:microsoft.com/office/officeart/2018/5/layout/IconCircleLabelList"/>
    <dgm:cxn modelId="{9FA4FAAC-EE93-4FC2-94CC-5831E3F7ACED}" type="presParOf" srcId="{D8DF011E-ACD8-41C8-ADB4-2E6C1A83CB22}" destId="{4AD2D23C-C020-4C81-9C71-69168BD7FC7D}" srcOrd="2" destOrd="0" presId="urn:microsoft.com/office/officeart/2018/5/layout/IconCircleLabelList"/>
    <dgm:cxn modelId="{423FF60D-C9AE-45C2-B824-99CBD4768D3E}" type="presParOf" srcId="{D8DF011E-ACD8-41C8-ADB4-2E6C1A83CB22}" destId="{0684F7AD-2B60-4EEC-9B7B-416F0E5BD7AE}" srcOrd="3" destOrd="0" presId="urn:microsoft.com/office/officeart/2018/5/layout/IconCircleLabelList"/>
    <dgm:cxn modelId="{DDAB49C2-6617-4834-A6A0-7A8AD7E3A092}" type="presParOf" srcId="{D894D421-2ED0-4227-9A0C-FA61F5BA9834}" destId="{73C1E770-DE7C-4262-B951-650E35C5182F}" srcOrd="5" destOrd="0" presId="urn:microsoft.com/office/officeart/2018/5/layout/IconCircleLabelList"/>
    <dgm:cxn modelId="{1C1C8F46-78D8-46A0-8FA9-AF40B047CE96}" type="presParOf" srcId="{D894D421-2ED0-4227-9A0C-FA61F5BA9834}" destId="{27FF1A25-710F-4C23-B530-88F30FC567DD}" srcOrd="6" destOrd="0" presId="urn:microsoft.com/office/officeart/2018/5/layout/IconCircleLabelList"/>
    <dgm:cxn modelId="{C3ADD12A-8AA2-44E7-ABFF-6CD8C36B360F}" type="presParOf" srcId="{27FF1A25-710F-4C23-B530-88F30FC567DD}" destId="{B5270FC3-3607-49DE-82D3-5C23389AEE51}" srcOrd="0" destOrd="0" presId="urn:microsoft.com/office/officeart/2018/5/layout/IconCircleLabelList"/>
    <dgm:cxn modelId="{331CCB2F-EB6C-4E49-AD03-E2FE9F4E652D}" type="presParOf" srcId="{27FF1A25-710F-4C23-B530-88F30FC567DD}" destId="{6B441E7B-888C-4CBD-BD4C-EB702B3050CD}" srcOrd="1" destOrd="0" presId="urn:microsoft.com/office/officeart/2018/5/layout/IconCircleLabelList"/>
    <dgm:cxn modelId="{17195FE4-2EC0-49F3-9058-EF992580493F}" type="presParOf" srcId="{27FF1A25-710F-4C23-B530-88F30FC567DD}" destId="{AB551177-D998-4C96-81B6-501FF8949414}" srcOrd="2" destOrd="0" presId="urn:microsoft.com/office/officeart/2018/5/layout/IconCircleLabelList"/>
    <dgm:cxn modelId="{76C68900-83FD-4CF4-A725-3E47D71A95FA}" type="presParOf" srcId="{27FF1A25-710F-4C23-B530-88F30FC567DD}" destId="{E4D74C18-5B85-45FE-A868-92A1BCD7A13C}" srcOrd="3" destOrd="0" presId="urn:microsoft.com/office/officeart/2018/5/layout/IconCircleLabelList"/>
    <dgm:cxn modelId="{4AC0A145-3349-4170-BBBD-BE41B2A899A9}" type="presParOf" srcId="{D894D421-2ED0-4227-9A0C-FA61F5BA9834}" destId="{BDDB4708-792C-4993-94F6-D7D090EB2B2C}" srcOrd="7" destOrd="0" presId="urn:microsoft.com/office/officeart/2018/5/layout/IconCircleLabelList"/>
    <dgm:cxn modelId="{DFA51028-21F6-4D1A-8308-401A164E046A}" type="presParOf" srcId="{D894D421-2ED0-4227-9A0C-FA61F5BA9834}" destId="{E1ABEDDB-3844-4351-9DDD-627F231133D2}" srcOrd="8" destOrd="0" presId="urn:microsoft.com/office/officeart/2018/5/layout/IconCircleLabelList"/>
    <dgm:cxn modelId="{06FADF86-C221-4461-83A5-BE33CF6539E2}" type="presParOf" srcId="{E1ABEDDB-3844-4351-9DDD-627F231133D2}" destId="{3ACF41DF-258F-4B54-A6E0-3091BB4C7FE9}" srcOrd="0" destOrd="0" presId="urn:microsoft.com/office/officeart/2018/5/layout/IconCircleLabelList"/>
    <dgm:cxn modelId="{06D3529B-D071-40C4-A84B-B99DC838675E}" type="presParOf" srcId="{E1ABEDDB-3844-4351-9DDD-627F231133D2}" destId="{EE7F0F7F-9DF7-466F-94F3-1F39EDDD7293}" srcOrd="1" destOrd="0" presId="urn:microsoft.com/office/officeart/2018/5/layout/IconCircleLabelList"/>
    <dgm:cxn modelId="{B1ECDD79-FC0E-4FEF-9EE1-7066B960C329}" type="presParOf" srcId="{E1ABEDDB-3844-4351-9DDD-627F231133D2}" destId="{5E1E27EB-A427-4306-9365-594BB82C94B6}" srcOrd="2" destOrd="0" presId="urn:microsoft.com/office/officeart/2018/5/layout/IconCircleLabelList"/>
    <dgm:cxn modelId="{82B39396-C965-4503-BDF7-B91B9472FE1B}" type="presParOf" srcId="{E1ABEDDB-3844-4351-9DDD-627F231133D2}" destId="{B03D6657-142F-422A-88DC-65C11282BE6A}" srcOrd="3" destOrd="0" presId="urn:microsoft.com/office/officeart/2018/5/layout/IconCircleLabelList"/>
    <dgm:cxn modelId="{9C66B861-DE16-48D4-9C3D-B12468BDB626}" type="presParOf" srcId="{D894D421-2ED0-4227-9A0C-FA61F5BA9834}" destId="{519DC456-B5FB-4BEB-A9CD-BFA417B43E6F}" srcOrd="9" destOrd="0" presId="urn:microsoft.com/office/officeart/2018/5/layout/IconCircleLabelList"/>
    <dgm:cxn modelId="{41F48101-87AD-4FB7-AD41-DBE99AD45038}" type="presParOf" srcId="{D894D421-2ED0-4227-9A0C-FA61F5BA9834}" destId="{B349CD66-1C60-481C-95AF-F1D6429179E6}" srcOrd="10" destOrd="0" presId="urn:microsoft.com/office/officeart/2018/5/layout/IconCircleLabelList"/>
    <dgm:cxn modelId="{300BB132-BDCB-42AD-8F4A-C75157CBEA22}" type="presParOf" srcId="{B349CD66-1C60-481C-95AF-F1D6429179E6}" destId="{C87FB7C5-DA1C-461E-80D3-A372D9ABF975}" srcOrd="0" destOrd="0" presId="urn:microsoft.com/office/officeart/2018/5/layout/IconCircleLabelList"/>
    <dgm:cxn modelId="{702DF9AF-0B03-4231-AB9E-9B7D7D9D3E90}" type="presParOf" srcId="{B349CD66-1C60-481C-95AF-F1D6429179E6}" destId="{15016289-CCA9-4AE9-A9F6-B016E72E2452}" srcOrd="1" destOrd="0" presId="urn:microsoft.com/office/officeart/2018/5/layout/IconCircleLabelList"/>
    <dgm:cxn modelId="{F164B827-31BD-4DC3-AD3F-9D0AA581F1AD}" type="presParOf" srcId="{B349CD66-1C60-481C-95AF-F1D6429179E6}" destId="{CB3726C2-22E9-415C-BAF8-5A96BC369C70}" srcOrd="2" destOrd="0" presId="urn:microsoft.com/office/officeart/2018/5/layout/IconCircleLabelList"/>
    <dgm:cxn modelId="{CDD767AC-02BA-4FAF-92B7-EA29898F2D46}" type="presParOf" srcId="{B349CD66-1C60-481C-95AF-F1D6429179E6}" destId="{2B1E5266-F891-424A-862C-33117EF84BA9}"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23716-8A84-4225-A18F-DA05CC615080}"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9E7180BF-32C6-4699-B868-785CA8E778D8}">
      <dgm:prSet/>
      <dgm:spPr/>
      <dgm:t>
        <a:bodyPr/>
        <a:lstStyle/>
        <a:p>
          <a:r>
            <a:rPr lang="en-US" dirty="0"/>
            <a:t>Get the data using GET request to get rocket launch and rocket data from SpaceX API</a:t>
          </a:r>
        </a:p>
      </dgm:t>
    </dgm:pt>
    <dgm:pt modelId="{104C4F4A-8228-47DF-B3F1-7BDF93488D43}" type="parTrans" cxnId="{01476350-C7D4-4597-BB1B-A2B8D1B5F081}">
      <dgm:prSet/>
      <dgm:spPr/>
      <dgm:t>
        <a:bodyPr/>
        <a:lstStyle/>
        <a:p>
          <a:endParaRPr lang="en-US"/>
        </a:p>
      </dgm:t>
    </dgm:pt>
    <dgm:pt modelId="{F2045B9C-D4A9-40DF-A2E4-6DA85252EA2E}" type="sibTrans" cxnId="{01476350-C7D4-4597-BB1B-A2B8D1B5F081}">
      <dgm:prSet/>
      <dgm:spPr/>
      <dgm:t>
        <a:bodyPr/>
        <a:lstStyle/>
        <a:p>
          <a:endParaRPr lang="en-US"/>
        </a:p>
      </dgm:t>
    </dgm:pt>
    <dgm:pt modelId="{122FA12A-B33C-47CC-8714-A9E28D158037}">
      <dgm:prSet/>
      <dgm:spPr/>
      <dgm:t>
        <a:bodyPr/>
        <a:lstStyle/>
        <a:p>
          <a:r>
            <a:rPr lang="en-US"/>
            <a:t>Parse data to a dataframe</a:t>
          </a:r>
        </a:p>
      </dgm:t>
    </dgm:pt>
    <dgm:pt modelId="{8490561C-9889-4599-8A51-A6B5F7B6C4DA}" type="parTrans" cxnId="{4F621FFD-61E3-43D3-AEC8-CACD6C19A5A4}">
      <dgm:prSet/>
      <dgm:spPr/>
      <dgm:t>
        <a:bodyPr/>
        <a:lstStyle/>
        <a:p>
          <a:endParaRPr lang="en-US"/>
        </a:p>
      </dgm:t>
    </dgm:pt>
    <dgm:pt modelId="{5A383480-267D-4933-B45A-1113D78E4139}" type="sibTrans" cxnId="{4F621FFD-61E3-43D3-AEC8-CACD6C19A5A4}">
      <dgm:prSet/>
      <dgm:spPr/>
      <dgm:t>
        <a:bodyPr/>
        <a:lstStyle/>
        <a:p>
          <a:endParaRPr lang="en-US"/>
        </a:p>
      </dgm:t>
    </dgm:pt>
    <dgm:pt modelId="{89C77E08-996F-4B6B-8761-EC4C37A23308}">
      <dgm:prSet/>
      <dgm:spPr/>
      <dgm:t>
        <a:bodyPr/>
        <a:lstStyle/>
        <a:p>
          <a:r>
            <a:rPr lang="en-US" dirty="0"/>
            <a:t>Filter to keep only Falcon 9 launches</a:t>
          </a:r>
        </a:p>
      </dgm:t>
    </dgm:pt>
    <dgm:pt modelId="{45F9222E-7774-49EF-8BE3-1A67EF717575}" type="parTrans" cxnId="{B80A0AD0-D80B-438C-8CB2-F86CDA4FD667}">
      <dgm:prSet/>
      <dgm:spPr/>
      <dgm:t>
        <a:bodyPr/>
        <a:lstStyle/>
        <a:p>
          <a:endParaRPr lang="en-US"/>
        </a:p>
      </dgm:t>
    </dgm:pt>
    <dgm:pt modelId="{671B9E3F-3E7B-4A9E-8E69-3CE9A9472701}" type="sibTrans" cxnId="{B80A0AD0-D80B-438C-8CB2-F86CDA4FD667}">
      <dgm:prSet/>
      <dgm:spPr/>
      <dgm:t>
        <a:bodyPr/>
        <a:lstStyle/>
        <a:p>
          <a:endParaRPr lang="en-US"/>
        </a:p>
      </dgm:t>
    </dgm:pt>
    <dgm:pt modelId="{BD76FDF2-C8BC-4A58-98E1-51F5630D4A42}" type="pres">
      <dgm:prSet presAssocID="{E0E23716-8A84-4225-A18F-DA05CC615080}" presName="Name0" presStyleCnt="0">
        <dgm:presLayoutVars>
          <dgm:dir/>
          <dgm:resizeHandles val="exact"/>
        </dgm:presLayoutVars>
      </dgm:prSet>
      <dgm:spPr/>
    </dgm:pt>
    <dgm:pt modelId="{A44FFA95-148F-46E4-A168-91DF341CB4AC}" type="pres">
      <dgm:prSet presAssocID="{E0E23716-8A84-4225-A18F-DA05CC615080}" presName="arrow" presStyleLbl="bgShp" presStyleIdx="0" presStyleCnt="1"/>
      <dgm:spPr/>
    </dgm:pt>
    <dgm:pt modelId="{8DAAD1A4-4DB8-4A88-B4FC-D047D732EAC4}" type="pres">
      <dgm:prSet presAssocID="{E0E23716-8A84-4225-A18F-DA05CC615080}" presName="points" presStyleCnt="0"/>
      <dgm:spPr/>
    </dgm:pt>
    <dgm:pt modelId="{FE6F31E8-4FD1-48F3-B575-37380E3AEAED}" type="pres">
      <dgm:prSet presAssocID="{9E7180BF-32C6-4699-B868-785CA8E778D8}" presName="compositeA" presStyleCnt="0"/>
      <dgm:spPr/>
    </dgm:pt>
    <dgm:pt modelId="{0E409B85-A568-4FB4-A27A-1A74CAC24370}" type="pres">
      <dgm:prSet presAssocID="{9E7180BF-32C6-4699-B868-785CA8E778D8}" presName="textA" presStyleLbl="revTx" presStyleIdx="0" presStyleCnt="3" custScaleX="153436">
        <dgm:presLayoutVars>
          <dgm:bulletEnabled val="1"/>
        </dgm:presLayoutVars>
      </dgm:prSet>
      <dgm:spPr/>
    </dgm:pt>
    <dgm:pt modelId="{9360F8BD-50EF-4106-8E43-FE4AF03534F7}" type="pres">
      <dgm:prSet presAssocID="{9E7180BF-32C6-4699-B868-785CA8E778D8}" presName="circleA" presStyleLbl="node1" presStyleIdx="0" presStyleCnt="3"/>
      <dgm:spPr/>
    </dgm:pt>
    <dgm:pt modelId="{33EEE986-5FBB-4C49-92B6-33925DF4C699}" type="pres">
      <dgm:prSet presAssocID="{9E7180BF-32C6-4699-B868-785CA8E778D8}" presName="spaceA" presStyleCnt="0"/>
      <dgm:spPr/>
    </dgm:pt>
    <dgm:pt modelId="{CF4DD8A6-7870-4B0D-B7D9-15EDE666DA1B}" type="pres">
      <dgm:prSet presAssocID="{F2045B9C-D4A9-40DF-A2E4-6DA85252EA2E}" presName="space" presStyleCnt="0"/>
      <dgm:spPr/>
    </dgm:pt>
    <dgm:pt modelId="{130CC154-47CF-464E-880C-B4C4998DDD19}" type="pres">
      <dgm:prSet presAssocID="{122FA12A-B33C-47CC-8714-A9E28D158037}" presName="compositeB" presStyleCnt="0"/>
      <dgm:spPr/>
    </dgm:pt>
    <dgm:pt modelId="{F23DDB65-A8AA-44A6-8603-39B88D16A72A}" type="pres">
      <dgm:prSet presAssocID="{122FA12A-B33C-47CC-8714-A9E28D158037}" presName="textB" presStyleLbl="revTx" presStyleIdx="1" presStyleCnt="3">
        <dgm:presLayoutVars>
          <dgm:bulletEnabled val="1"/>
        </dgm:presLayoutVars>
      </dgm:prSet>
      <dgm:spPr/>
    </dgm:pt>
    <dgm:pt modelId="{7D3B4D90-2C46-4D6A-B465-B27B2369ECB2}" type="pres">
      <dgm:prSet presAssocID="{122FA12A-B33C-47CC-8714-A9E28D158037}" presName="circleB" presStyleLbl="node1" presStyleIdx="1" presStyleCnt="3" custLinFactNeighborX="-28704"/>
      <dgm:spPr/>
    </dgm:pt>
    <dgm:pt modelId="{E6EE0B5A-0E0B-4505-9629-C1605433861D}" type="pres">
      <dgm:prSet presAssocID="{122FA12A-B33C-47CC-8714-A9E28D158037}" presName="spaceB" presStyleCnt="0"/>
      <dgm:spPr/>
    </dgm:pt>
    <dgm:pt modelId="{9677857D-8203-48E4-8F70-ED1709C10CE7}" type="pres">
      <dgm:prSet presAssocID="{5A383480-267D-4933-B45A-1113D78E4139}" presName="space" presStyleCnt="0"/>
      <dgm:spPr/>
    </dgm:pt>
    <dgm:pt modelId="{FD082403-0AEE-4288-AC4B-2FAF0468842B}" type="pres">
      <dgm:prSet presAssocID="{89C77E08-996F-4B6B-8761-EC4C37A23308}" presName="compositeA" presStyleCnt="0"/>
      <dgm:spPr/>
    </dgm:pt>
    <dgm:pt modelId="{EC8FA7B9-0D8E-428C-B099-336B0FBC8549}" type="pres">
      <dgm:prSet presAssocID="{89C77E08-996F-4B6B-8761-EC4C37A23308}" presName="textA" presStyleLbl="revTx" presStyleIdx="2" presStyleCnt="3">
        <dgm:presLayoutVars>
          <dgm:bulletEnabled val="1"/>
        </dgm:presLayoutVars>
      </dgm:prSet>
      <dgm:spPr/>
    </dgm:pt>
    <dgm:pt modelId="{A76BDA92-2D7F-4411-B0C4-22BDB8A5AC01}" type="pres">
      <dgm:prSet presAssocID="{89C77E08-996F-4B6B-8761-EC4C37A23308}" presName="circleA" presStyleLbl="node1" presStyleIdx="2" presStyleCnt="3"/>
      <dgm:spPr/>
    </dgm:pt>
    <dgm:pt modelId="{9C279773-D4F8-424D-B7BB-4069DE6CC88B}" type="pres">
      <dgm:prSet presAssocID="{89C77E08-996F-4B6B-8761-EC4C37A23308}" presName="spaceA" presStyleCnt="0"/>
      <dgm:spPr/>
    </dgm:pt>
  </dgm:ptLst>
  <dgm:cxnLst>
    <dgm:cxn modelId="{A285251C-D3A7-45F9-A44E-278B9BCEA658}" type="presOf" srcId="{89C77E08-996F-4B6B-8761-EC4C37A23308}" destId="{EC8FA7B9-0D8E-428C-B099-336B0FBC8549}" srcOrd="0" destOrd="0" presId="urn:microsoft.com/office/officeart/2005/8/layout/hProcess11"/>
    <dgm:cxn modelId="{01476350-C7D4-4597-BB1B-A2B8D1B5F081}" srcId="{E0E23716-8A84-4225-A18F-DA05CC615080}" destId="{9E7180BF-32C6-4699-B868-785CA8E778D8}" srcOrd="0" destOrd="0" parTransId="{104C4F4A-8228-47DF-B3F1-7BDF93488D43}" sibTransId="{F2045B9C-D4A9-40DF-A2E4-6DA85252EA2E}"/>
    <dgm:cxn modelId="{600EE07C-78B7-46D7-9248-91F5A3738B3A}" type="presOf" srcId="{E0E23716-8A84-4225-A18F-DA05CC615080}" destId="{BD76FDF2-C8BC-4A58-98E1-51F5630D4A42}" srcOrd="0" destOrd="0" presId="urn:microsoft.com/office/officeart/2005/8/layout/hProcess11"/>
    <dgm:cxn modelId="{F610F7C1-D95E-481E-A910-5B2D57D2F94E}" type="presOf" srcId="{122FA12A-B33C-47CC-8714-A9E28D158037}" destId="{F23DDB65-A8AA-44A6-8603-39B88D16A72A}" srcOrd="0" destOrd="0" presId="urn:microsoft.com/office/officeart/2005/8/layout/hProcess11"/>
    <dgm:cxn modelId="{B80A0AD0-D80B-438C-8CB2-F86CDA4FD667}" srcId="{E0E23716-8A84-4225-A18F-DA05CC615080}" destId="{89C77E08-996F-4B6B-8761-EC4C37A23308}" srcOrd="2" destOrd="0" parTransId="{45F9222E-7774-49EF-8BE3-1A67EF717575}" sibTransId="{671B9E3F-3E7B-4A9E-8E69-3CE9A9472701}"/>
    <dgm:cxn modelId="{0D34FCED-8CC1-4B7D-B9F0-18E3977AA424}" type="presOf" srcId="{9E7180BF-32C6-4699-B868-785CA8E778D8}" destId="{0E409B85-A568-4FB4-A27A-1A74CAC24370}" srcOrd="0" destOrd="0" presId="urn:microsoft.com/office/officeart/2005/8/layout/hProcess11"/>
    <dgm:cxn modelId="{4F621FFD-61E3-43D3-AEC8-CACD6C19A5A4}" srcId="{E0E23716-8A84-4225-A18F-DA05CC615080}" destId="{122FA12A-B33C-47CC-8714-A9E28D158037}" srcOrd="1" destOrd="0" parTransId="{8490561C-9889-4599-8A51-A6B5F7B6C4DA}" sibTransId="{5A383480-267D-4933-B45A-1113D78E4139}"/>
    <dgm:cxn modelId="{8894C6A0-62EA-4818-8F32-1732E0D07E48}" type="presParOf" srcId="{BD76FDF2-C8BC-4A58-98E1-51F5630D4A42}" destId="{A44FFA95-148F-46E4-A168-91DF341CB4AC}" srcOrd="0" destOrd="0" presId="urn:microsoft.com/office/officeart/2005/8/layout/hProcess11"/>
    <dgm:cxn modelId="{666752F7-B98A-4E27-AED4-671CDCC181D5}" type="presParOf" srcId="{BD76FDF2-C8BC-4A58-98E1-51F5630D4A42}" destId="{8DAAD1A4-4DB8-4A88-B4FC-D047D732EAC4}" srcOrd="1" destOrd="0" presId="urn:microsoft.com/office/officeart/2005/8/layout/hProcess11"/>
    <dgm:cxn modelId="{0D3ACF2C-C104-4C83-9E01-1F980CABA822}" type="presParOf" srcId="{8DAAD1A4-4DB8-4A88-B4FC-D047D732EAC4}" destId="{FE6F31E8-4FD1-48F3-B575-37380E3AEAED}" srcOrd="0" destOrd="0" presId="urn:microsoft.com/office/officeart/2005/8/layout/hProcess11"/>
    <dgm:cxn modelId="{C54B1D89-2990-4B63-B519-8BDE9B63D030}" type="presParOf" srcId="{FE6F31E8-4FD1-48F3-B575-37380E3AEAED}" destId="{0E409B85-A568-4FB4-A27A-1A74CAC24370}" srcOrd="0" destOrd="0" presId="urn:microsoft.com/office/officeart/2005/8/layout/hProcess11"/>
    <dgm:cxn modelId="{60CDA63A-B1C8-4A25-A8BB-6767C7F98FB6}" type="presParOf" srcId="{FE6F31E8-4FD1-48F3-B575-37380E3AEAED}" destId="{9360F8BD-50EF-4106-8E43-FE4AF03534F7}" srcOrd="1" destOrd="0" presId="urn:microsoft.com/office/officeart/2005/8/layout/hProcess11"/>
    <dgm:cxn modelId="{1A58A467-23E0-4B2B-B7ED-B721C4E47DB7}" type="presParOf" srcId="{FE6F31E8-4FD1-48F3-B575-37380E3AEAED}" destId="{33EEE986-5FBB-4C49-92B6-33925DF4C699}" srcOrd="2" destOrd="0" presId="urn:microsoft.com/office/officeart/2005/8/layout/hProcess11"/>
    <dgm:cxn modelId="{7332C35F-A6B4-4696-9B00-39C35D722B12}" type="presParOf" srcId="{8DAAD1A4-4DB8-4A88-B4FC-D047D732EAC4}" destId="{CF4DD8A6-7870-4B0D-B7D9-15EDE666DA1B}" srcOrd="1" destOrd="0" presId="urn:microsoft.com/office/officeart/2005/8/layout/hProcess11"/>
    <dgm:cxn modelId="{6F411620-B169-45D6-B831-7B44508E58D0}" type="presParOf" srcId="{8DAAD1A4-4DB8-4A88-B4FC-D047D732EAC4}" destId="{130CC154-47CF-464E-880C-B4C4998DDD19}" srcOrd="2" destOrd="0" presId="urn:microsoft.com/office/officeart/2005/8/layout/hProcess11"/>
    <dgm:cxn modelId="{DD7C8131-5D99-4153-BE5C-51A6BD71D9F7}" type="presParOf" srcId="{130CC154-47CF-464E-880C-B4C4998DDD19}" destId="{F23DDB65-A8AA-44A6-8603-39B88D16A72A}" srcOrd="0" destOrd="0" presId="urn:microsoft.com/office/officeart/2005/8/layout/hProcess11"/>
    <dgm:cxn modelId="{6280BB27-512C-4D38-A1D5-E88A84DFF18F}" type="presParOf" srcId="{130CC154-47CF-464E-880C-B4C4998DDD19}" destId="{7D3B4D90-2C46-4D6A-B465-B27B2369ECB2}" srcOrd="1" destOrd="0" presId="urn:microsoft.com/office/officeart/2005/8/layout/hProcess11"/>
    <dgm:cxn modelId="{EA2C793E-B893-4BE0-8159-5D22C8850D0E}" type="presParOf" srcId="{130CC154-47CF-464E-880C-B4C4998DDD19}" destId="{E6EE0B5A-0E0B-4505-9629-C1605433861D}" srcOrd="2" destOrd="0" presId="urn:microsoft.com/office/officeart/2005/8/layout/hProcess11"/>
    <dgm:cxn modelId="{28E90F78-1D43-44B7-9853-A6614C5EA420}" type="presParOf" srcId="{8DAAD1A4-4DB8-4A88-B4FC-D047D732EAC4}" destId="{9677857D-8203-48E4-8F70-ED1709C10CE7}" srcOrd="3" destOrd="0" presId="urn:microsoft.com/office/officeart/2005/8/layout/hProcess11"/>
    <dgm:cxn modelId="{B327CB95-C5C1-4F46-A5B2-8893CA5A1FFE}" type="presParOf" srcId="{8DAAD1A4-4DB8-4A88-B4FC-D047D732EAC4}" destId="{FD082403-0AEE-4288-AC4B-2FAF0468842B}" srcOrd="4" destOrd="0" presId="urn:microsoft.com/office/officeart/2005/8/layout/hProcess11"/>
    <dgm:cxn modelId="{8FB8BD4A-BD89-4A07-BAC2-176A97A48A81}" type="presParOf" srcId="{FD082403-0AEE-4288-AC4B-2FAF0468842B}" destId="{EC8FA7B9-0D8E-428C-B099-336B0FBC8549}" srcOrd="0" destOrd="0" presId="urn:microsoft.com/office/officeart/2005/8/layout/hProcess11"/>
    <dgm:cxn modelId="{AE3CF8FE-16E8-43D7-8AA4-3AE5B3163F11}" type="presParOf" srcId="{FD082403-0AEE-4288-AC4B-2FAF0468842B}" destId="{A76BDA92-2D7F-4411-B0C4-22BDB8A5AC01}" srcOrd="1" destOrd="0" presId="urn:microsoft.com/office/officeart/2005/8/layout/hProcess11"/>
    <dgm:cxn modelId="{0F78B481-EAB6-46A9-8E9E-6BF2FB7846E6}" type="presParOf" srcId="{FD082403-0AEE-4288-AC4B-2FAF0468842B}" destId="{9C279773-D4F8-424D-B7BB-4069DE6CC88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3ED54-5284-4660-994C-6B888F40424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3E597231-B02B-4E55-B571-031491FF252B}">
      <dgm:prSet/>
      <dgm:spPr/>
      <dgm:t>
        <a:bodyPr/>
        <a:lstStyle/>
        <a:p>
          <a:r>
            <a:rPr lang="en-US" dirty="0"/>
            <a:t>Fill missing values</a:t>
          </a:r>
        </a:p>
      </dgm:t>
    </dgm:pt>
    <dgm:pt modelId="{842F6C18-3C0F-40A8-9BB2-E8877A254460}" type="parTrans" cxnId="{EE81AF2A-6B4B-45A5-8685-CCE177C9C93D}">
      <dgm:prSet/>
      <dgm:spPr/>
      <dgm:t>
        <a:bodyPr/>
        <a:lstStyle/>
        <a:p>
          <a:endParaRPr lang="en-US"/>
        </a:p>
      </dgm:t>
    </dgm:pt>
    <dgm:pt modelId="{E807690E-98EC-44FC-9742-7AF425D375CD}" type="sibTrans" cxnId="{EE81AF2A-6B4B-45A5-8685-CCE177C9C93D}">
      <dgm:prSet/>
      <dgm:spPr/>
      <dgm:t>
        <a:bodyPr/>
        <a:lstStyle/>
        <a:p>
          <a:endParaRPr lang="en-US"/>
        </a:p>
      </dgm:t>
    </dgm:pt>
    <dgm:pt modelId="{17106FAE-5722-42F6-BA76-32722FC19FCF}">
      <dgm:prSet/>
      <dgm:spPr/>
      <dgm:t>
        <a:bodyPr/>
        <a:lstStyle/>
        <a:p>
          <a:r>
            <a:rPr lang="en-US" dirty="0"/>
            <a:t>Create a landing outcome of the first stage column</a:t>
          </a:r>
        </a:p>
      </dgm:t>
    </dgm:pt>
    <dgm:pt modelId="{46CD2191-4745-4A49-8157-A0EE28A8CF34}" type="parTrans" cxnId="{3E30F5F8-B732-4CAD-BECA-F0DBB76E4FBF}">
      <dgm:prSet/>
      <dgm:spPr/>
      <dgm:t>
        <a:bodyPr/>
        <a:lstStyle/>
        <a:p>
          <a:endParaRPr lang="en-US"/>
        </a:p>
      </dgm:t>
    </dgm:pt>
    <dgm:pt modelId="{8C373656-AD64-405D-916F-61454958A4E1}" type="sibTrans" cxnId="{3E30F5F8-B732-4CAD-BECA-F0DBB76E4FBF}">
      <dgm:prSet/>
      <dgm:spPr/>
      <dgm:t>
        <a:bodyPr/>
        <a:lstStyle/>
        <a:p>
          <a:endParaRPr lang="en-US"/>
        </a:p>
      </dgm:t>
    </dgm:pt>
    <dgm:pt modelId="{CE7B144F-5566-4656-B537-8982F2ACB285}">
      <dgm:prSet/>
      <dgm:spPr/>
      <dgm:t>
        <a:bodyPr/>
        <a:lstStyle/>
        <a:p>
          <a:r>
            <a:rPr lang="en-US"/>
            <a:t>0: did not land successfully</a:t>
          </a:r>
        </a:p>
      </dgm:t>
    </dgm:pt>
    <dgm:pt modelId="{8018F175-FB53-43C6-9F0C-48BC868AA418}" type="parTrans" cxnId="{6A5D37A1-10FE-4E72-93C9-88E10C14ED70}">
      <dgm:prSet/>
      <dgm:spPr/>
      <dgm:t>
        <a:bodyPr/>
        <a:lstStyle/>
        <a:p>
          <a:endParaRPr lang="en-US"/>
        </a:p>
      </dgm:t>
    </dgm:pt>
    <dgm:pt modelId="{BC5B5E6D-F597-483B-9731-19F76F300DEF}" type="sibTrans" cxnId="{6A5D37A1-10FE-4E72-93C9-88E10C14ED70}">
      <dgm:prSet/>
      <dgm:spPr/>
      <dgm:t>
        <a:bodyPr/>
        <a:lstStyle/>
        <a:p>
          <a:endParaRPr lang="en-US"/>
        </a:p>
      </dgm:t>
    </dgm:pt>
    <dgm:pt modelId="{D1C01376-CBC0-48F2-A88C-203203D79560}">
      <dgm:prSet/>
      <dgm:spPr/>
      <dgm:t>
        <a:bodyPr/>
        <a:lstStyle/>
        <a:p>
          <a:r>
            <a:rPr lang="en-US"/>
            <a:t>1: land sucessfully</a:t>
          </a:r>
        </a:p>
      </dgm:t>
    </dgm:pt>
    <dgm:pt modelId="{D9CD261C-9F71-4CA8-9B8E-01B4271651D9}" type="parTrans" cxnId="{064D0495-3E03-4E6A-B160-A961D873946A}">
      <dgm:prSet/>
      <dgm:spPr/>
      <dgm:t>
        <a:bodyPr/>
        <a:lstStyle/>
        <a:p>
          <a:endParaRPr lang="en-US"/>
        </a:p>
      </dgm:t>
    </dgm:pt>
    <dgm:pt modelId="{3AA49A50-C9CA-4A86-8D7E-2311DAEA0DF4}" type="sibTrans" cxnId="{064D0495-3E03-4E6A-B160-A961D873946A}">
      <dgm:prSet/>
      <dgm:spPr/>
      <dgm:t>
        <a:bodyPr/>
        <a:lstStyle/>
        <a:p>
          <a:endParaRPr lang="en-US"/>
        </a:p>
      </dgm:t>
    </dgm:pt>
    <dgm:pt modelId="{50E0506B-D4BB-4323-BD31-3BBD3BB065BC}">
      <dgm:prSet/>
      <dgm:spPr/>
      <dgm:t>
        <a:bodyPr/>
        <a:lstStyle/>
        <a:p>
          <a:r>
            <a:rPr lang="en-US" dirty="0" err="1"/>
            <a:t>PayLoadMass</a:t>
          </a:r>
          <a:r>
            <a:rPr lang="en-US" dirty="0"/>
            <a:t> with the mean</a:t>
          </a:r>
        </a:p>
      </dgm:t>
    </dgm:pt>
    <dgm:pt modelId="{811847BE-1B98-4ACD-B3DD-F49D0A85D549}" type="parTrans" cxnId="{27B0D65F-8D0A-4818-979F-3AF17B6544A0}">
      <dgm:prSet/>
      <dgm:spPr/>
      <dgm:t>
        <a:bodyPr/>
        <a:lstStyle/>
        <a:p>
          <a:endParaRPr lang="en-US"/>
        </a:p>
      </dgm:t>
    </dgm:pt>
    <dgm:pt modelId="{D7D823BE-2688-4001-B105-3EE577E7BF6B}" type="sibTrans" cxnId="{27B0D65F-8D0A-4818-979F-3AF17B6544A0}">
      <dgm:prSet/>
      <dgm:spPr/>
      <dgm:t>
        <a:bodyPr/>
        <a:lstStyle/>
        <a:p>
          <a:endParaRPr lang="en-US"/>
        </a:p>
      </dgm:t>
    </dgm:pt>
    <dgm:pt modelId="{A89A1D35-BAD0-426B-BA38-36D89448C841}">
      <dgm:prSet/>
      <dgm:spPr/>
      <dgm:t>
        <a:bodyPr/>
        <a:lstStyle/>
        <a:p>
          <a:r>
            <a:rPr lang="en-US"/>
            <a:t>LandingPad </a:t>
          </a:r>
          <a:r>
            <a:rPr lang="en-US" dirty="0"/>
            <a:t>with None</a:t>
          </a:r>
        </a:p>
      </dgm:t>
    </dgm:pt>
    <dgm:pt modelId="{56FCFC95-8659-4B10-A627-CEF9C163E03A}" type="parTrans" cxnId="{9255DADF-4C3E-46A1-8A3B-D32F8354A24F}">
      <dgm:prSet/>
      <dgm:spPr/>
      <dgm:t>
        <a:bodyPr/>
        <a:lstStyle/>
        <a:p>
          <a:endParaRPr lang="en-US"/>
        </a:p>
      </dgm:t>
    </dgm:pt>
    <dgm:pt modelId="{D48A6F8B-316D-44F3-969B-35A9BEC7F27B}" type="sibTrans" cxnId="{9255DADF-4C3E-46A1-8A3B-D32F8354A24F}">
      <dgm:prSet/>
      <dgm:spPr/>
      <dgm:t>
        <a:bodyPr/>
        <a:lstStyle/>
        <a:p>
          <a:endParaRPr lang="en-US"/>
        </a:p>
      </dgm:t>
    </dgm:pt>
    <dgm:pt modelId="{01BA7B42-830B-4D6A-9AA2-917888F9369D}" type="pres">
      <dgm:prSet presAssocID="{8833ED54-5284-4660-994C-6B888F404242}" presName="linearFlow" presStyleCnt="0">
        <dgm:presLayoutVars>
          <dgm:dir/>
          <dgm:animLvl val="lvl"/>
          <dgm:resizeHandles val="exact"/>
        </dgm:presLayoutVars>
      </dgm:prSet>
      <dgm:spPr/>
    </dgm:pt>
    <dgm:pt modelId="{C615EE90-4D0F-428F-B078-8400E001DBC0}" type="pres">
      <dgm:prSet presAssocID="{3E597231-B02B-4E55-B571-031491FF252B}" presName="composite" presStyleCnt="0"/>
      <dgm:spPr/>
    </dgm:pt>
    <dgm:pt modelId="{9FBAD7B1-7A9A-472A-BDB9-D1AF9AE9C01A}" type="pres">
      <dgm:prSet presAssocID="{3E597231-B02B-4E55-B571-031491FF252B}" presName="parTx" presStyleLbl="node1" presStyleIdx="0" presStyleCnt="2">
        <dgm:presLayoutVars>
          <dgm:chMax val="0"/>
          <dgm:chPref val="0"/>
          <dgm:bulletEnabled val="1"/>
        </dgm:presLayoutVars>
      </dgm:prSet>
      <dgm:spPr/>
    </dgm:pt>
    <dgm:pt modelId="{DA84A999-F29F-4A95-9220-01CCDC9FB1CF}" type="pres">
      <dgm:prSet presAssocID="{3E597231-B02B-4E55-B571-031491FF252B}" presName="parSh" presStyleLbl="node1" presStyleIdx="0" presStyleCnt="2"/>
      <dgm:spPr/>
    </dgm:pt>
    <dgm:pt modelId="{4FFA76CD-D2DC-438A-9118-D5B0F7E319AD}" type="pres">
      <dgm:prSet presAssocID="{3E597231-B02B-4E55-B571-031491FF252B}" presName="desTx" presStyleLbl="fgAcc1" presStyleIdx="0" presStyleCnt="2">
        <dgm:presLayoutVars>
          <dgm:bulletEnabled val="1"/>
        </dgm:presLayoutVars>
      </dgm:prSet>
      <dgm:spPr/>
    </dgm:pt>
    <dgm:pt modelId="{993C97D6-F922-4B9D-A388-30A84B85CEBE}" type="pres">
      <dgm:prSet presAssocID="{E807690E-98EC-44FC-9742-7AF425D375CD}" presName="sibTrans" presStyleLbl="sibTrans2D1" presStyleIdx="0" presStyleCnt="1"/>
      <dgm:spPr/>
    </dgm:pt>
    <dgm:pt modelId="{54A110C9-3272-4527-BF59-FD52B6821D16}" type="pres">
      <dgm:prSet presAssocID="{E807690E-98EC-44FC-9742-7AF425D375CD}" presName="connTx" presStyleLbl="sibTrans2D1" presStyleIdx="0" presStyleCnt="1"/>
      <dgm:spPr/>
    </dgm:pt>
    <dgm:pt modelId="{D24420C9-CC55-49B2-B622-6C59D82781FB}" type="pres">
      <dgm:prSet presAssocID="{17106FAE-5722-42F6-BA76-32722FC19FCF}" presName="composite" presStyleCnt="0"/>
      <dgm:spPr/>
    </dgm:pt>
    <dgm:pt modelId="{FD186399-3CA9-46B9-846A-D3314DA3F533}" type="pres">
      <dgm:prSet presAssocID="{17106FAE-5722-42F6-BA76-32722FC19FCF}" presName="parTx" presStyleLbl="node1" presStyleIdx="0" presStyleCnt="2">
        <dgm:presLayoutVars>
          <dgm:chMax val="0"/>
          <dgm:chPref val="0"/>
          <dgm:bulletEnabled val="1"/>
        </dgm:presLayoutVars>
      </dgm:prSet>
      <dgm:spPr/>
    </dgm:pt>
    <dgm:pt modelId="{B9048C4E-588E-4E02-8BDE-04C4977CC5B2}" type="pres">
      <dgm:prSet presAssocID="{17106FAE-5722-42F6-BA76-32722FC19FCF}" presName="parSh" presStyleLbl="node1" presStyleIdx="1" presStyleCnt="2"/>
      <dgm:spPr/>
    </dgm:pt>
    <dgm:pt modelId="{854E792E-7BEC-4552-B27E-B4362EA53F22}" type="pres">
      <dgm:prSet presAssocID="{17106FAE-5722-42F6-BA76-32722FC19FCF}" presName="desTx" presStyleLbl="fgAcc1" presStyleIdx="1" presStyleCnt="2">
        <dgm:presLayoutVars>
          <dgm:bulletEnabled val="1"/>
        </dgm:presLayoutVars>
      </dgm:prSet>
      <dgm:spPr/>
    </dgm:pt>
  </dgm:ptLst>
  <dgm:cxnLst>
    <dgm:cxn modelId="{EE81AF2A-6B4B-45A5-8685-CCE177C9C93D}" srcId="{8833ED54-5284-4660-994C-6B888F404242}" destId="{3E597231-B02B-4E55-B571-031491FF252B}" srcOrd="0" destOrd="0" parTransId="{842F6C18-3C0F-40A8-9BB2-E8877A254460}" sibTransId="{E807690E-98EC-44FC-9742-7AF425D375CD}"/>
    <dgm:cxn modelId="{88FD662B-B6F2-4BED-A5F7-7C19C9AD0B07}" type="presOf" srcId="{E807690E-98EC-44FC-9742-7AF425D375CD}" destId="{993C97D6-F922-4B9D-A388-30A84B85CEBE}" srcOrd="0" destOrd="0" presId="urn:microsoft.com/office/officeart/2005/8/layout/process3"/>
    <dgm:cxn modelId="{27B0D65F-8D0A-4818-979F-3AF17B6544A0}" srcId="{3E597231-B02B-4E55-B571-031491FF252B}" destId="{50E0506B-D4BB-4323-BD31-3BBD3BB065BC}" srcOrd="0" destOrd="0" parTransId="{811847BE-1B98-4ACD-B3DD-F49D0A85D549}" sibTransId="{D7D823BE-2688-4001-B105-3EE577E7BF6B}"/>
    <dgm:cxn modelId="{71FAE245-AA60-4117-88FC-98CAF6A6D656}" type="presOf" srcId="{3E597231-B02B-4E55-B571-031491FF252B}" destId="{9FBAD7B1-7A9A-472A-BDB9-D1AF9AE9C01A}" srcOrd="0" destOrd="0" presId="urn:microsoft.com/office/officeart/2005/8/layout/process3"/>
    <dgm:cxn modelId="{26F75248-D25C-465E-9BE9-D968BE451838}" type="presOf" srcId="{3E597231-B02B-4E55-B571-031491FF252B}" destId="{DA84A999-F29F-4A95-9220-01CCDC9FB1CF}" srcOrd="1" destOrd="0" presId="urn:microsoft.com/office/officeart/2005/8/layout/process3"/>
    <dgm:cxn modelId="{32ACD569-EAD6-495A-8354-F66B9F78226F}" type="presOf" srcId="{A89A1D35-BAD0-426B-BA38-36D89448C841}" destId="{4FFA76CD-D2DC-438A-9118-D5B0F7E319AD}" srcOrd="0" destOrd="1" presId="urn:microsoft.com/office/officeart/2005/8/layout/process3"/>
    <dgm:cxn modelId="{C7F07774-3898-4659-B35A-2489967FABE9}" type="presOf" srcId="{17106FAE-5722-42F6-BA76-32722FC19FCF}" destId="{B9048C4E-588E-4E02-8BDE-04C4977CC5B2}" srcOrd="1" destOrd="0" presId="urn:microsoft.com/office/officeart/2005/8/layout/process3"/>
    <dgm:cxn modelId="{E41F827B-752A-4DF1-B0B6-5DE9AB3A7336}" type="presOf" srcId="{CE7B144F-5566-4656-B537-8982F2ACB285}" destId="{854E792E-7BEC-4552-B27E-B4362EA53F22}" srcOrd="0" destOrd="0" presId="urn:microsoft.com/office/officeart/2005/8/layout/process3"/>
    <dgm:cxn modelId="{BCEA288A-CA52-4E64-B0BF-4DA6E73DC4DA}" type="presOf" srcId="{17106FAE-5722-42F6-BA76-32722FC19FCF}" destId="{FD186399-3CA9-46B9-846A-D3314DA3F533}" srcOrd="0" destOrd="0" presId="urn:microsoft.com/office/officeart/2005/8/layout/process3"/>
    <dgm:cxn modelId="{064D0495-3E03-4E6A-B160-A961D873946A}" srcId="{17106FAE-5722-42F6-BA76-32722FC19FCF}" destId="{D1C01376-CBC0-48F2-A88C-203203D79560}" srcOrd="1" destOrd="0" parTransId="{D9CD261C-9F71-4CA8-9B8E-01B4271651D9}" sibTransId="{3AA49A50-C9CA-4A86-8D7E-2311DAEA0DF4}"/>
    <dgm:cxn modelId="{6A5D37A1-10FE-4E72-93C9-88E10C14ED70}" srcId="{17106FAE-5722-42F6-BA76-32722FC19FCF}" destId="{CE7B144F-5566-4656-B537-8982F2ACB285}" srcOrd="0" destOrd="0" parTransId="{8018F175-FB53-43C6-9F0C-48BC868AA418}" sibTransId="{BC5B5E6D-F597-483B-9731-19F76F300DEF}"/>
    <dgm:cxn modelId="{D38E89B4-3337-4415-BF30-9CF26DD0F399}" type="presOf" srcId="{D1C01376-CBC0-48F2-A88C-203203D79560}" destId="{854E792E-7BEC-4552-B27E-B4362EA53F22}" srcOrd="0" destOrd="1" presId="urn:microsoft.com/office/officeart/2005/8/layout/process3"/>
    <dgm:cxn modelId="{9255DADF-4C3E-46A1-8A3B-D32F8354A24F}" srcId="{3E597231-B02B-4E55-B571-031491FF252B}" destId="{A89A1D35-BAD0-426B-BA38-36D89448C841}" srcOrd="1" destOrd="0" parTransId="{56FCFC95-8659-4B10-A627-CEF9C163E03A}" sibTransId="{D48A6F8B-316D-44F3-969B-35A9BEC7F27B}"/>
    <dgm:cxn modelId="{A0A220E3-F6B7-4FA3-9F0E-74831E78FFBF}" type="presOf" srcId="{50E0506B-D4BB-4323-BD31-3BBD3BB065BC}" destId="{4FFA76CD-D2DC-438A-9118-D5B0F7E319AD}" srcOrd="0" destOrd="0" presId="urn:microsoft.com/office/officeart/2005/8/layout/process3"/>
    <dgm:cxn modelId="{10E607F8-9795-435E-8E2F-0F8451B95F19}" type="presOf" srcId="{E807690E-98EC-44FC-9742-7AF425D375CD}" destId="{54A110C9-3272-4527-BF59-FD52B6821D16}" srcOrd="1" destOrd="0" presId="urn:microsoft.com/office/officeart/2005/8/layout/process3"/>
    <dgm:cxn modelId="{3E30F5F8-B732-4CAD-BECA-F0DBB76E4FBF}" srcId="{8833ED54-5284-4660-994C-6B888F404242}" destId="{17106FAE-5722-42F6-BA76-32722FC19FCF}" srcOrd="1" destOrd="0" parTransId="{46CD2191-4745-4A49-8157-A0EE28A8CF34}" sibTransId="{8C373656-AD64-405D-916F-61454958A4E1}"/>
    <dgm:cxn modelId="{3CCB01FD-5455-468F-869D-AD7AF04782D7}" type="presOf" srcId="{8833ED54-5284-4660-994C-6B888F404242}" destId="{01BA7B42-830B-4D6A-9AA2-917888F9369D}" srcOrd="0" destOrd="0" presId="urn:microsoft.com/office/officeart/2005/8/layout/process3"/>
    <dgm:cxn modelId="{E333DB6C-8602-4224-82BB-BB07488C69DB}" type="presParOf" srcId="{01BA7B42-830B-4D6A-9AA2-917888F9369D}" destId="{C615EE90-4D0F-428F-B078-8400E001DBC0}" srcOrd="0" destOrd="0" presId="urn:microsoft.com/office/officeart/2005/8/layout/process3"/>
    <dgm:cxn modelId="{045918B2-35FA-4EA5-9654-9F0BAB920EE1}" type="presParOf" srcId="{C615EE90-4D0F-428F-B078-8400E001DBC0}" destId="{9FBAD7B1-7A9A-472A-BDB9-D1AF9AE9C01A}" srcOrd="0" destOrd="0" presId="urn:microsoft.com/office/officeart/2005/8/layout/process3"/>
    <dgm:cxn modelId="{119803B9-CF34-420E-82FF-AFE9CAAAD368}" type="presParOf" srcId="{C615EE90-4D0F-428F-B078-8400E001DBC0}" destId="{DA84A999-F29F-4A95-9220-01CCDC9FB1CF}" srcOrd="1" destOrd="0" presId="urn:microsoft.com/office/officeart/2005/8/layout/process3"/>
    <dgm:cxn modelId="{9F6D5C3D-2AC7-4992-A973-7536D96175A7}" type="presParOf" srcId="{C615EE90-4D0F-428F-B078-8400E001DBC0}" destId="{4FFA76CD-D2DC-438A-9118-D5B0F7E319AD}" srcOrd="2" destOrd="0" presId="urn:microsoft.com/office/officeart/2005/8/layout/process3"/>
    <dgm:cxn modelId="{994C3B4F-54DE-42CF-AAA0-92479EA9EF07}" type="presParOf" srcId="{01BA7B42-830B-4D6A-9AA2-917888F9369D}" destId="{993C97D6-F922-4B9D-A388-30A84B85CEBE}" srcOrd="1" destOrd="0" presId="urn:microsoft.com/office/officeart/2005/8/layout/process3"/>
    <dgm:cxn modelId="{D1E36569-C844-4EAA-9737-5FE76BB56B82}" type="presParOf" srcId="{993C97D6-F922-4B9D-A388-30A84B85CEBE}" destId="{54A110C9-3272-4527-BF59-FD52B6821D16}" srcOrd="0" destOrd="0" presId="urn:microsoft.com/office/officeart/2005/8/layout/process3"/>
    <dgm:cxn modelId="{5EABE1EB-08DE-4149-81FF-4CD37CCAB372}" type="presParOf" srcId="{01BA7B42-830B-4D6A-9AA2-917888F9369D}" destId="{D24420C9-CC55-49B2-B622-6C59D82781FB}" srcOrd="2" destOrd="0" presId="urn:microsoft.com/office/officeart/2005/8/layout/process3"/>
    <dgm:cxn modelId="{3247C5DA-02E5-4E36-962F-015A44130E1C}" type="presParOf" srcId="{D24420C9-CC55-49B2-B622-6C59D82781FB}" destId="{FD186399-3CA9-46B9-846A-D3314DA3F533}" srcOrd="0" destOrd="0" presId="urn:microsoft.com/office/officeart/2005/8/layout/process3"/>
    <dgm:cxn modelId="{3AFBC15F-F387-4AAA-928F-CD6511FAB567}" type="presParOf" srcId="{D24420C9-CC55-49B2-B622-6C59D82781FB}" destId="{B9048C4E-588E-4E02-8BDE-04C4977CC5B2}" srcOrd="1" destOrd="0" presId="urn:microsoft.com/office/officeart/2005/8/layout/process3"/>
    <dgm:cxn modelId="{23E9C0E7-91F8-4B6F-8908-B86F0AB4608D}" type="presParOf" srcId="{D24420C9-CC55-49B2-B622-6C59D82781FB}" destId="{854E792E-7BEC-4552-B27E-B4362EA53F2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207982-8D03-4B89-8584-D6A0A098E14E}"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4FF4ED60-F29A-4409-9583-6AD172423E25}">
      <dgm:prSet/>
      <dgm:spPr/>
      <dgm:t>
        <a:bodyPr/>
        <a:lstStyle/>
        <a:p>
          <a:r>
            <a:rPr lang="en-US"/>
            <a:t>Create numpy array of independent varibels (X) and dependent variable (Y)</a:t>
          </a:r>
        </a:p>
      </dgm:t>
    </dgm:pt>
    <dgm:pt modelId="{E0AC8AE8-0107-47AF-ADF8-3F109B43F9F3}" type="parTrans" cxnId="{596FBC17-F7CD-44B5-AA2A-10D0C22F07DF}">
      <dgm:prSet/>
      <dgm:spPr/>
      <dgm:t>
        <a:bodyPr/>
        <a:lstStyle/>
        <a:p>
          <a:endParaRPr lang="en-US"/>
        </a:p>
      </dgm:t>
    </dgm:pt>
    <dgm:pt modelId="{B90DC1BD-C643-4DB1-9D12-CFB942AFCF27}" type="sibTrans" cxnId="{596FBC17-F7CD-44B5-AA2A-10D0C22F07DF}">
      <dgm:prSet/>
      <dgm:spPr/>
      <dgm:t>
        <a:bodyPr/>
        <a:lstStyle/>
        <a:p>
          <a:endParaRPr lang="en-US"/>
        </a:p>
      </dgm:t>
    </dgm:pt>
    <dgm:pt modelId="{45336235-970E-4FB4-B4E4-E4F1F2099829}">
      <dgm:prSet/>
      <dgm:spPr/>
      <dgm:t>
        <a:bodyPr/>
        <a:lstStyle/>
        <a:p>
          <a:r>
            <a:rPr lang="en-US"/>
            <a:t>Standardize X</a:t>
          </a:r>
        </a:p>
      </dgm:t>
    </dgm:pt>
    <dgm:pt modelId="{C7294D0D-58D2-477F-B82B-4F5CB08BEB61}" type="parTrans" cxnId="{7EF0BFA6-32B5-4EC4-B7DF-4B9DFDC341AB}">
      <dgm:prSet/>
      <dgm:spPr/>
      <dgm:t>
        <a:bodyPr/>
        <a:lstStyle/>
        <a:p>
          <a:endParaRPr lang="en-US"/>
        </a:p>
      </dgm:t>
    </dgm:pt>
    <dgm:pt modelId="{D16C7B48-BF8A-4BB0-B1E5-369D742976B3}" type="sibTrans" cxnId="{7EF0BFA6-32B5-4EC4-B7DF-4B9DFDC341AB}">
      <dgm:prSet/>
      <dgm:spPr/>
      <dgm:t>
        <a:bodyPr/>
        <a:lstStyle/>
        <a:p>
          <a:endParaRPr lang="en-US"/>
        </a:p>
      </dgm:t>
    </dgm:pt>
    <dgm:pt modelId="{6FB40BB7-50BC-4078-9A9B-42347D330AEA}">
      <dgm:prSet/>
      <dgm:spPr/>
      <dgm:t>
        <a:bodyPr/>
        <a:lstStyle/>
        <a:p>
          <a:r>
            <a:rPr lang="en-US"/>
            <a:t>Train-test split</a:t>
          </a:r>
        </a:p>
      </dgm:t>
    </dgm:pt>
    <dgm:pt modelId="{81644C96-10E1-4C83-A2E3-E0CBDD688527}" type="parTrans" cxnId="{917CB8A2-2B32-477D-9C37-54FDF0B212FF}">
      <dgm:prSet/>
      <dgm:spPr/>
      <dgm:t>
        <a:bodyPr/>
        <a:lstStyle/>
        <a:p>
          <a:endParaRPr lang="en-US"/>
        </a:p>
      </dgm:t>
    </dgm:pt>
    <dgm:pt modelId="{3FE20F29-73E9-407E-8B35-EE61A8DF32E4}" type="sibTrans" cxnId="{917CB8A2-2B32-477D-9C37-54FDF0B212FF}">
      <dgm:prSet/>
      <dgm:spPr/>
      <dgm:t>
        <a:bodyPr/>
        <a:lstStyle/>
        <a:p>
          <a:endParaRPr lang="en-US"/>
        </a:p>
      </dgm:t>
    </dgm:pt>
    <dgm:pt modelId="{7F0575A3-DB80-4623-AE6F-E3C3B7EF9FF8}">
      <dgm:prSet/>
      <dgm:spPr/>
      <dgm:t>
        <a:bodyPr/>
        <a:lstStyle/>
        <a:p>
          <a:r>
            <a:rPr lang="en-US"/>
            <a:t>Create a GridSearchCV object for each algorithms</a:t>
          </a:r>
        </a:p>
      </dgm:t>
    </dgm:pt>
    <dgm:pt modelId="{F7C369BC-C366-4C08-8035-92E117544DDB}" type="parTrans" cxnId="{864728C0-F627-4F24-A8AE-F2B560DA0132}">
      <dgm:prSet/>
      <dgm:spPr/>
      <dgm:t>
        <a:bodyPr/>
        <a:lstStyle/>
        <a:p>
          <a:endParaRPr lang="en-US"/>
        </a:p>
      </dgm:t>
    </dgm:pt>
    <dgm:pt modelId="{D6F96234-9C15-450D-B6F7-1AA1D6149D4E}" type="sibTrans" cxnId="{864728C0-F627-4F24-A8AE-F2B560DA0132}">
      <dgm:prSet/>
      <dgm:spPr/>
      <dgm:t>
        <a:bodyPr/>
        <a:lstStyle/>
        <a:p>
          <a:endParaRPr lang="en-US"/>
        </a:p>
      </dgm:t>
    </dgm:pt>
    <dgm:pt modelId="{7D2E402A-C558-4BE1-B2D8-2FACEE9B14CB}">
      <dgm:prSet/>
      <dgm:spPr/>
      <dgm:t>
        <a:bodyPr/>
        <a:lstStyle/>
        <a:p>
          <a:r>
            <a:rPr lang="en-US"/>
            <a:t>Fit models</a:t>
          </a:r>
        </a:p>
      </dgm:t>
    </dgm:pt>
    <dgm:pt modelId="{A7061D78-CB32-44E9-964A-33827DDBF94D}" type="parTrans" cxnId="{D09D1606-CAC4-48C2-9877-3D8D6E5329DD}">
      <dgm:prSet/>
      <dgm:spPr/>
      <dgm:t>
        <a:bodyPr/>
        <a:lstStyle/>
        <a:p>
          <a:endParaRPr lang="en-US"/>
        </a:p>
      </dgm:t>
    </dgm:pt>
    <dgm:pt modelId="{4BEB71CE-BE3B-4A7E-9487-601BF02CFE16}" type="sibTrans" cxnId="{D09D1606-CAC4-48C2-9877-3D8D6E5329DD}">
      <dgm:prSet/>
      <dgm:spPr/>
      <dgm:t>
        <a:bodyPr/>
        <a:lstStyle/>
        <a:p>
          <a:endParaRPr lang="en-US"/>
        </a:p>
      </dgm:t>
    </dgm:pt>
    <dgm:pt modelId="{728D3FB1-201B-4D77-B85A-E96BF7B372CF}">
      <dgm:prSet/>
      <dgm:spPr/>
      <dgm:t>
        <a:bodyPr/>
        <a:lstStyle/>
        <a:p>
          <a:r>
            <a:rPr lang="en-US"/>
            <a:t>Calculate the accuracy score for train and test sets to determined the best model</a:t>
          </a:r>
        </a:p>
      </dgm:t>
    </dgm:pt>
    <dgm:pt modelId="{633B12AE-305A-4146-A789-E5ED06465BD8}" type="parTrans" cxnId="{E627DA24-53DD-4614-BF70-BFB8DE574409}">
      <dgm:prSet/>
      <dgm:spPr/>
      <dgm:t>
        <a:bodyPr/>
        <a:lstStyle/>
        <a:p>
          <a:endParaRPr lang="en-US"/>
        </a:p>
      </dgm:t>
    </dgm:pt>
    <dgm:pt modelId="{59626177-CD7F-48C7-94DB-71EFAD46029D}" type="sibTrans" cxnId="{E627DA24-53DD-4614-BF70-BFB8DE574409}">
      <dgm:prSet/>
      <dgm:spPr/>
      <dgm:t>
        <a:bodyPr/>
        <a:lstStyle/>
        <a:p>
          <a:endParaRPr lang="en-US"/>
        </a:p>
      </dgm:t>
    </dgm:pt>
    <dgm:pt modelId="{14050271-8B32-4D32-8DDF-1DE7542E65B4}" type="pres">
      <dgm:prSet presAssocID="{A9207982-8D03-4B89-8584-D6A0A098E14E}" presName="CompostProcess" presStyleCnt="0">
        <dgm:presLayoutVars>
          <dgm:dir/>
          <dgm:resizeHandles val="exact"/>
        </dgm:presLayoutVars>
      </dgm:prSet>
      <dgm:spPr/>
    </dgm:pt>
    <dgm:pt modelId="{ABB7010C-CA17-4EFA-BB30-71C0C865A8A1}" type="pres">
      <dgm:prSet presAssocID="{A9207982-8D03-4B89-8584-D6A0A098E14E}" presName="arrow" presStyleLbl="bgShp" presStyleIdx="0" presStyleCnt="1"/>
      <dgm:spPr/>
    </dgm:pt>
    <dgm:pt modelId="{54AAEAF6-173D-4FDA-BFA1-06CEE74C7820}" type="pres">
      <dgm:prSet presAssocID="{A9207982-8D03-4B89-8584-D6A0A098E14E}" presName="linearProcess" presStyleCnt="0"/>
      <dgm:spPr/>
    </dgm:pt>
    <dgm:pt modelId="{65A7F8E5-8F89-4614-AF43-E7E84D71CA3D}" type="pres">
      <dgm:prSet presAssocID="{4FF4ED60-F29A-4409-9583-6AD172423E25}" presName="textNode" presStyleLbl="node1" presStyleIdx="0" presStyleCnt="6">
        <dgm:presLayoutVars>
          <dgm:bulletEnabled val="1"/>
        </dgm:presLayoutVars>
      </dgm:prSet>
      <dgm:spPr/>
    </dgm:pt>
    <dgm:pt modelId="{E936869D-529E-4CD0-BC58-B5235C7968F0}" type="pres">
      <dgm:prSet presAssocID="{B90DC1BD-C643-4DB1-9D12-CFB942AFCF27}" presName="sibTrans" presStyleCnt="0"/>
      <dgm:spPr/>
    </dgm:pt>
    <dgm:pt modelId="{5AA7AC04-CC32-4738-994E-4727AB4EFAF6}" type="pres">
      <dgm:prSet presAssocID="{45336235-970E-4FB4-B4E4-E4F1F2099829}" presName="textNode" presStyleLbl="node1" presStyleIdx="1" presStyleCnt="6">
        <dgm:presLayoutVars>
          <dgm:bulletEnabled val="1"/>
        </dgm:presLayoutVars>
      </dgm:prSet>
      <dgm:spPr/>
    </dgm:pt>
    <dgm:pt modelId="{00A4798B-C115-4F8A-8C32-F48244C161E6}" type="pres">
      <dgm:prSet presAssocID="{D16C7B48-BF8A-4BB0-B1E5-369D742976B3}" presName="sibTrans" presStyleCnt="0"/>
      <dgm:spPr/>
    </dgm:pt>
    <dgm:pt modelId="{4652DC3E-54D4-408F-8527-9043814188EC}" type="pres">
      <dgm:prSet presAssocID="{6FB40BB7-50BC-4078-9A9B-42347D330AEA}" presName="textNode" presStyleLbl="node1" presStyleIdx="2" presStyleCnt="6">
        <dgm:presLayoutVars>
          <dgm:bulletEnabled val="1"/>
        </dgm:presLayoutVars>
      </dgm:prSet>
      <dgm:spPr/>
    </dgm:pt>
    <dgm:pt modelId="{76822660-6758-4A02-8118-B83E5B03F676}" type="pres">
      <dgm:prSet presAssocID="{3FE20F29-73E9-407E-8B35-EE61A8DF32E4}" presName="sibTrans" presStyleCnt="0"/>
      <dgm:spPr/>
    </dgm:pt>
    <dgm:pt modelId="{727143FB-9BA6-4CED-8071-B7D5348FDC5C}" type="pres">
      <dgm:prSet presAssocID="{7F0575A3-DB80-4623-AE6F-E3C3B7EF9FF8}" presName="textNode" presStyleLbl="node1" presStyleIdx="3" presStyleCnt="6">
        <dgm:presLayoutVars>
          <dgm:bulletEnabled val="1"/>
        </dgm:presLayoutVars>
      </dgm:prSet>
      <dgm:spPr/>
    </dgm:pt>
    <dgm:pt modelId="{E2BC1C4C-E84C-4E45-AB51-F659FC195ED5}" type="pres">
      <dgm:prSet presAssocID="{D6F96234-9C15-450D-B6F7-1AA1D6149D4E}" presName="sibTrans" presStyleCnt="0"/>
      <dgm:spPr/>
    </dgm:pt>
    <dgm:pt modelId="{AB41D513-B7AD-4568-AC67-17BBCF8B6FBF}" type="pres">
      <dgm:prSet presAssocID="{7D2E402A-C558-4BE1-B2D8-2FACEE9B14CB}" presName="textNode" presStyleLbl="node1" presStyleIdx="4" presStyleCnt="6">
        <dgm:presLayoutVars>
          <dgm:bulletEnabled val="1"/>
        </dgm:presLayoutVars>
      </dgm:prSet>
      <dgm:spPr/>
    </dgm:pt>
    <dgm:pt modelId="{2D1EE52D-0CB1-4F21-A2CA-7733EDD6DFA6}" type="pres">
      <dgm:prSet presAssocID="{4BEB71CE-BE3B-4A7E-9487-601BF02CFE16}" presName="sibTrans" presStyleCnt="0"/>
      <dgm:spPr/>
    </dgm:pt>
    <dgm:pt modelId="{9CE80B27-CB4A-4074-9E68-A6E876D12384}" type="pres">
      <dgm:prSet presAssocID="{728D3FB1-201B-4D77-B85A-E96BF7B372CF}" presName="textNode" presStyleLbl="node1" presStyleIdx="5" presStyleCnt="6">
        <dgm:presLayoutVars>
          <dgm:bulletEnabled val="1"/>
        </dgm:presLayoutVars>
      </dgm:prSet>
      <dgm:spPr/>
    </dgm:pt>
  </dgm:ptLst>
  <dgm:cxnLst>
    <dgm:cxn modelId="{D09D1606-CAC4-48C2-9877-3D8D6E5329DD}" srcId="{A9207982-8D03-4B89-8584-D6A0A098E14E}" destId="{7D2E402A-C558-4BE1-B2D8-2FACEE9B14CB}" srcOrd="4" destOrd="0" parTransId="{A7061D78-CB32-44E9-964A-33827DDBF94D}" sibTransId="{4BEB71CE-BE3B-4A7E-9487-601BF02CFE16}"/>
    <dgm:cxn modelId="{596FBC17-F7CD-44B5-AA2A-10D0C22F07DF}" srcId="{A9207982-8D03-4B89-8584-D6A0A098E14E}" destId="{4FF4ED60-F29A-4409-9583-6AD172423E25}" srcOrd="0" destOrd="0" parTransId="{E0AC8AE8-0107-47AF-ADF8-3F109B43F9F3}" sibTransId="{B90DC1BD-C643-4DB1-9D12-CFB942AFCF27}"/>
    <dgm:cxn modelId="{E627DA24-53DD-4614-BF70-BFB8DE574409}" srcId="{A9207982-8D03-4B89-8584-D6A0A098E14E}" destId="{728D3FB1-201B-4D77-B85A-E96BF7B372CF}" srcOrd="5" destOrd="0" parTransId="{633B12AE-305A-4146-A789-E5ED06465BD8}" sibTransId="{59626177-CD7F-48C7-94DB-71EFAD46029D}"/>
    <dgm:cxn modelId="{18E9C62A-AE46-47CD-A61F-CF1B91848266}" type="presOf" srcId="{7D2E402A-C558-4BE1-B2D8-2FACEE9B14CB}" destId="{AB41D513-B7AD-4568-AC67-17BBCF8B6FBF}" srcOrd="0" destOrd="0" presId="urn:microsoft.com/office/officeart/2005/8/layout/hProcess9"/>
    <dgm:cxn modelId="{9AD9BD50-91E0-4C93-AFBE-0D7C7174B843}" type="presOf" srcId="{728D3FB1-201B-4D77-B85A-E96BF7B372CF}" destId="{9CE80B27-CB4A-4074-9E68-A6E876D12384}" srcOrd="0" destOrd="0" presId="urn:microsoft.com/office/officeart/2005/8/layout/hProcess9"/>
    <dgm:cxn modelId="{8242A584-F028-4F2A-9665-F8AAAD082C78}" type="presOf" srcId="{4FF4ED60-F29A-4409-9583-6AD172423E25}" destId="{65A7F8E5-8F89-4614-AF43-E7E84D71CA3D}" srcOrd="0" destOrd="0" presId="urn:microsoft.com/office/officeart/2005/8/layout/hProcess9"/>
    <dgm:cxn modelId="{917CB8A2-2B32-477D-9C37-54FDF0B212FF}" srcId="{A9207982-8D03-4B89-8584-D6A0A098E14E}" destId="{6FB40BB7-50BC-4078-9A9B-42347D330AEA}" srcOrd="2" destOrd="0" parTransId="{81644C96-10E1-4C83-A2E3-E0CBDD688527}" sibTransId="{3FE20F29-73E9-407E-8B35-EE61A8DF32E4}"/>
    <dgm:cxn modelId="{7EF0BFA6-32B5-4EC4-B7DF-4B9DFDC341AB}" srcId="{A9207982-8D03-4B89-8584-D6A0A098E14E}" destId="{45336235-970E-4FB4-B4E4-E4F1F2099829}" srcOrd="1" destOrd="0" parTransId="{C7294D0D-58D2-477F-B82B-4F5CB08BEB61}" sibTransId="{D16C7B48-BF8A-4BB0-B1E5-369D742976B3}"/>
    <dgm:cxn modelId="{814350AA-7E94-4EBF-A354-CD9C12F00610}" type="presOf" srcId="{7F0575A3-DB80-4623-AE6F-E3C3B7EF9FF8}" destId="{727143FB-9BA6-4CED-8071-B7D5348FDC5C}" srcOrd="0" destOrd="0" presId="urn:microsoft.com/office/officeart/2005/8/layout/hProcess9"/>
    <dgm:cxn modelId="{864728C0-F627-4F24-A8AE-F2B560DA0132}" srcId="{A9207982-8D03-4B89-8584-D6A0A098E14E}" destId="{7F0575A3-DB80-4623-AE6F-E3C3B7EF9FF8}" srcOrd="3" destOrd="0" parTransId="{F7C369BC-C366-4C08-8035-92E117544DDB}" sibTransId="{D6F96234-9C15-450D-B6F7-1AA1D6149D4E}"/>
    <dgm:cxn modelId="{75ABADD6-A570-430D-B504-D6C47A4210EF}" type="presOf" srcId="{6FB40BB7-50BC-4078-9A9B-42347D330AEA}" destId="{4652DC3E-54D4-408F-8527-9043814188EC}" srcOrd="0" destOrd="0" presId="urn:microsoft.com/office/officeart/2005/8/layout/hProcess9"/>
    <dgm:cxn modelId="{9FD96ADA-EE3F-4A98-8F85-61A8C8D36510}" type="presOf" srcId="{A9207982-8D03-4B89-8584-D6A0A098E14E}" destId="{14050271-8B32-4D32-8DDF-1DE7542E65B4}" srcOrd="0" destOrd="0" presId="urn:microsoft.com/office/officeart/2005/8/layout/hProcess9"/>
    <dgm:cxn modelId="{D9C495ED-2809-4B53-B233-6665AFEADEA4}" type="presOf" srcId="{45336235-970E-4FB4-B4E4-E4F1F2099829}" destId="{5AA7AC04-CC32-4738-994E-4727AB4EFAF6}" srcOrd="0" destOrd="0" presId="urn:microsoft.com/office/officeart/2005/8/layout/hProcess9"/>
    <dgm:cxn modelId="{6DD0496A-93EC-4197-84A7-36392D4B3B8A}" type="presParOf" srcId="{14050271-8B32-4D32-8DDF-1DE7542E65B4}" destId="{ABB7010C-CA17-4EFA-BB30-71C0C865A8A1}" srcOrd="0" destOrd="0" presId="urn:microsoft.com/office/officeart/2005/8/layout/hProcess9"/>
    <dgm:cxn modelId="{BF840A47-3433-44F3-A30B-EBFBF76BB4CD}" type="presParOf" srcId="{14050271-8B32-4D32-8DDF-1DE7542E65B4}" destId="{54AAEAF6-173D-4FDA-BFA1-06CEE74C7820}" srcOrd="1" destOrd="0" presId="urn:microsoft.com/office/officeart/2005/8/layout/hProcess9"/>
    <dgm:cxn modelId="{6AA8CBA6-5A11-4A00-9597-82B86835EE81}" type="presParOf" srcId="{54AAEAF6-173D-4FDA-BFA1-06CEE74C7820}" destId="{65A7F8E5-8F89-4614-AF43-E7E84D71CA3D}" srcOrd="0" destOrd="0" presId="urn:microsoft.com/office/officeart/2005/8/layout/hProcess9"/>
    <dgm:cxn modelId="{1C76559D-337D-40C2-B32D-A4FC82E51554}" type="presParOf" srcId="{54AAEAF6-173D-4FDA-BFA1-06CEE74C7820}" destId="{E936869D-529E-4CD0-BC58-B5235C7968F0}" srcOrd="1" destOrd="0" presId="urn:microsoft.com/office/officeart/2005/8/layout/hProcess9"/>
    <dgm:cxn modelId="{C46A01F4-2AA3-4A83-B7E5-06E5631CFD8C}" type="presParOf" srcId="{54AAEAF6-173D-4FDA-BFA1-06CEE74C7820}" destId="{5AA7AC04-CC32-4738-994E-4727AB4EFAF6}" srcOrd="2" destOrd="0" presId="urn:microsoft.com/office/officeart/2005/8/layout/hProcess9"/>
    <dgm:cxn modelId="{B6854E1D-D0E4-4F48-9A1E-45AB4C763662}" type="presParOf" srcId="{54AAEAF6-173D-4FDA-BFA1-06CEE74C7820}" destId="{00A4798B-C115-4F8A-8C32-F48244C161E6}" srcOrd="3" destOrd="0" presId="urn:microsoft.com/office/officeart/2005/8/layout/hProcess9"/>
    <dgm:cxn modelId="{90DE73C0-A0B4-47B9-9F4D-8879CBA7F974}" type="presParOf" srcId="{54AAEAF6-173D-4FDA-BFA1-06CEE74C7820}" destId="{4652DC3E-54D4-408F-8527-9043814188EC}" srcOrd="4" destOrd="0" presId="urn:microsoft.com/office/officeart/2005/8/layout/hProcess9"/>
    <dgm:cxn modelId="{263BBFB0-20F2-4F3E-82A6-073C946364A7}" type="presParOf" srcId="{54AAEAF6-173D-4FDA-BFA1-06CEE74C7820}" destId="{76822660-6758-4A02-8118-B83E5B03F676}" srcOrd="5" destOrd="0" presId="urn:microsoft.com/office/officeart/2005/8/layout/hProcess9"/>
    <dgm:cxn modelId="{171F02C7-F4D2-46F7-AD42-5763AC84FC84}" type="presParOf" srcId="{54AAEAF6-173D-4FDA-BFA1-06CEE74C7820}" destId="{727143FB-9BA6-4CED-8071-B7D5348FDC5C}" srcOrd="6" destOrd="0" presId="urn:microsoft.com/office/officeart/2005/8/layout/hProcess9"/>
    <dgm:cxn modelId="{65ABEDEB-51F0-4C1C-9F45-C3690F997B58}" type="presParOf" srcId="{54AAEAF6-173D-4FDA-BFA1-06CEE74C7820}" destId="{E2BC1C4C-E84C-4E45-AB51-F659FC195ED5}" srcOrd="7" destOrd="0" presId="urn:microsoft.com/office/officeart/2005/8/layout/hProcess9"/>
    <dgm:cxn modelId="{E67E24E8-4200-4566-853B-ABCE97315ADF}" type="presParOf" srcId="{54AAEAF6-173D-4FDA-BFA1-06CEE74C7820}" destId="{AB41D513-B7AD-4568-AC67-17BBCF8B6FBF}" srcOrd="8" destOrd="0" presId="urn:microsoft.com/office/officeart/2005/8/layout/hProcess9"/>
    <dgm:cxn modelId="{AB759A1E-D176-4080-B29C-010FE46AEE8D}" type="presParOf" srcId="{54AAEAF6-173D-4FDA-BFA1-06CEE74C7820}" destId="{2D1EE52D-0CB1-4F21-A2CA-7733EDD6DFA6}" srcOrd="9" destOrd="0" presId="urn:microsoft.com/office/officeart/2005/8/layout/hProcess9"/>
    <dgm:cxn modelId="{7B150A38-2432-4645-9F87-B07E18462E5D}" type="presParOf" srcId="{54AAEAF6-173D-4FDA-BFA1-06CEE74C7820}" destId="{9CE80B27-CB4A-4074-9E68-A6E876D12384}"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F9156-6D43-4934-9833-2A267419A581}">
      <dsp:nvSpPr>
        <dsp:cNvPr id="0" name=""/>
        <dsp:cNvSpPr/>
      </dsp:nvSpPr>
      <dsp:spPr>
        <a:xfrm>
          <a:off x="672498" y="1612"/>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E4385-5403-4007-B540-AC43379D48FD}">
      <dsp:nvSpPr>
        <dsp:cNvPr id="0" name=""/>
        <dsp:cNvSpPr/>
      </dsp:nvSpPr>
      <dsp:spPr>
        <a:xfrm>
          <a:off x="843884" y="172999"/>
          <a:ext cx="461425" cy="46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3616D-FCD6-467E-8098-3EBF96745D27}">
      <dsp:nvSpPr>
        <dsp:cNvPr id="0" name=""/>
        <dsp:cNvSpPr/>
      </dsp:nvSpPr>
      <dsp:spPr>
        <a:xfrm>
          <a:off x="415418" y="1056300"/>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Abadi" panose="020B0604020104020204" pitchFamily="34" charset="0"/>
            </a:rPr>
            <a:t>Executive Summary</a:t>
          </a:r>
        </a:p>
      </dsp:txBody>
      <dsp:txXfrm>
        <a:off x="415418" y="1056300"/>
        <a:ext cx="1318359" cy="527343"/>
      </dsp:txXfrm>
    </dsp:sp>
    <dsp:sp modelId="{E9E51F24-55F5-40C8-95B5-8E1E62862AD2}">
      <dsp:nvSpPr>
        <dsp:cNvPr id="0" name=""/>
        <dsp:cNvSpPr/>
      </dsp:nvSpPr>
      <dsp:spPr>
        <a:xfrm>
          <a:off x="2221570" y="1612"/>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A49AB-B732-444C-B6D1-0DE63A440182}">
      <dsp:nvSpPr>
        <dsp:cNvPr id="0" name=""/>
        <dsp:cNvSpPr/>
      </dsp:nvSpPr>
      <dsp:spPr>
        <a:xfrm>
          <a:off x="2392957" y="172999"/>
          <a:ext cx="461425" cy="46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F7697F-9350-422A-B8F7-E2A8E7DCB675}">
      <dsp:nvSpPr>
        <dsp:cNvPr id="0" name=""/>
        <dsp:cNvSpPr/>
      </dsp:nvSpPr>
      <dsp:spPr>
        <a:xfrm>
          <a:off x="1964490" y="1056300"/>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badi" panose="020B0604020104020204" pitchFamily="34" charset="0"/>
            </a:rPr>
            <a:t>Introduction</a:t>
          </a:r>
        </a:p>
      </dsp:txBody>
      <dsp:txXfrm>
        <a:off x="1964490" y="1056300"/>
        <a:ext cx="1318359" cy="527343"/>
      </dsp:txXfrm>
    </dsp:sp>
    <dsp:sp modelId="{D9F84BB5-27FB-4BB0-BCD4-486BC6099960}">
      <dsp:nvSpPr>
        <dsp:cNvPr id="0" name=""/>
        <dsp:cNvSpPr/>
      </dsp:nvSpPr>
      <dsp:spPr>
        <a:xfrm>
          <a:off x="3770642" y="1612"/>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24804-A255-4BE8-BB84-4F857628EBD4}">
      <dsp:nvSpPr>
        <dsp:cNvPr id="0" name=""/>
        <dsp:cNvSpPr/>
      </dsp:nvSpPr>
      <dsp:spPr>
        <a:xfrm>
          <a:off x="3942029" y="172999"/>
          <a:ext cx="461425" cy="461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4F7AD-2B60-4EEC-9B7B-416F0E5BD7AE}">
      <dsp:nvSpPr>
        <dsp:cNvPr id="0" name=""/>
        <dsp:cNvSpPr/>
      </dsp:nvSpPr>
      <dsp:spPr>
        <a:xfrm>
          <a:off x="3513562" y="1056300"/>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badi" panose="020B0604020104020204" pitchFamily="34" charset="0"/>
            </a:rPr>
            <a:t>Methodology</a:t>
          </a:r>
        </a:p>
      </dsp:txBody>
      <dsp:txXfrm>
        <a:off x="3513562" y="1056300"/>
        <a:ext cx="1318359" cy="527343"/>
      </dsp:txXfrm>
    </dsp:sp>
    <dsp:sp modelId="{B5270FC3-3607-49DE-82D3-5C23389AEE51}">
      <dsp:nvSpPr>
        <dsp:cNvPr id="0" name=""/>
        <dsp:cNvSpPr/>
      </dsp:nvSpPr>
      <dsp:spPr>
        <a:xfrm>
          <a:off x="672498" y="1913233"/>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41E7B-888C-4CBD-BD4C-EB702B3050CD}">
      <dsp:nvSpPr>
        <dsp:cNvPr id="0" name=""/>
        <dsp:cNvSpPr/>
      </dsp:nvSpPr>
      <dsp:spPr>
        <a:xfrm>
          <a:off x="843884" y="2084620"/>
          <a:ext cx="461425" cy="461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74C18-5B85-45FE-A868-92A1BCD7A13C}">
      <dsp:nvSpPr>
        <dsp:cNvPr id="0" name=""/>
        <dsp:cNvSpPr/>
      </dsp:nvSpPr>
      <dsp:spPr>
        <a:xfrm>
          <a:off x="415418" y="29679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badi" panose="020B0604020104020204" pitchFamily="34" charset="0"/>
            </a:rPr>
            <a:t>Results</a:t>
          </a:r>
        </a:p>
      </dsp:txBody>
      <dsp:txXfrm>
        <a:off x="415418" y="2967921"/>
        <a:ext cx="1318359" cy="527343"/>
      </dsp:txXfrm>
    </dsp:sp>
    <dsp:sp modelId="{3ACF41DF-258F-4B54-A6E0-3091BB4C7FE9}">
      <dsp:nvSpPr>
        <dsp:cNvPr id="0" name=""/>
        <dsp:cNvSpPr/>
      </dsp:nvSpPr>
      <dsp:spPr>
        <a:xfrm>
          <a:off x="2221570" y="1913233"/>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F0F7F-9DF7-466F-94F3-1F39EDDD7293}">
      <dsp:nvSpPr>
        <dsp:cNvPr id="0" name=""/>
        <dsp:cNvSpPr/>
      </dsp:nvSpPr>
      <dsp:spPr>
        <a:xfrm>
          <a:off x="2392957" y="2084620"/>
          <a:ext cx="461425" cy="4614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D6657-142F-422A-88DC-65C11282BE6A}">
      <dsp:nvSpPr>
        <dsp:cNvPr id="0" name=""/>
        <dsp:cNvSpPr/>
      </dsp:nvSpPr>
      <dsp:spPr>
        <a:xfrm>
          <a:off x="1964490" y="29679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badi" panose="020B0604020104020204" pitchFamily="34" charset="0"/>
            </a:rPr>
            <a:t>Conclusion</a:t>
          </a:r>
        </a:p>
      </dsp:txBody>
      <dsp:txXfrm>
        <a:off x="1964490" y="2967921"/>
        <a:ext cx="1318359" cy="527343"/>
      </dsp:txXfrm>
    </dsp:sp>
    <dsp:sp modelId="{C87FB7C5-DA1C-461E-80D3-A372D9ABF975}">
      <dsp:nvSpPr>
        <dsp:cNvPr id="0" name=""/>
        <dsp:cNvSpPr/>
      </dsp:nvSpPr>
      <dsp:spPr>
        <a:xfrm>
          <a:off x="3770642" y="1913233"/>
          <a:ext cx="804199" cy="8041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16289-CCA9-4AE9-A9F6-B016E72E2452}">
      <dsp:nvSpPr>
        <dsp:cNvPr id="0" name=""/>
        <dsp:cNvSpPr/>
      </dsp:nvSpPr>
      <dsp:spPr>
        <a:xfrm>
          <a:off x="3942029" y="2084620"/>
          <a:ext cx="461425" cy="4614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E5266-F891-424A-862C-33117EF84BA9}">
      <dsp:nvSpPr>
        <dsp:cNvPr id="0" name=""/>
        <dsp:cNvSpPr/>
      </dsp:nvSpPr>
      <dsp:spPr>
        <a:xfrm>
          <a:off x="3513562" y="29679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badi" panose="020B0604020104020204" pitchFamily="34" charset="0"/>
            </a:rPr>
            <a:t>Appendix</a:t>
          </a:r>
        </a:p>
      </dsp:txBody>
      <dsp:txXfrm>
        <a:off x="3513562" y="2967921"/>
        <a:ext cx="1318359" cy="527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FFA95-148F-46E4-A168-91DF341CB4AC}">
      <dsp:nvSpPr>
        <dsp:cNvPr id="0" name=""/>
        <dsp:cNvSpPr/>
      </dsp:nvSpPr>
      <dsp:spPr>
        <a:xfrm>
          <a:off x="0" y="1380323"/>
          <a:ext cx="8562372" cy="184043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09B85-A568-4FB4-A27A-1A74CAC24370}">
      <dsp:nvSpPr>
        <dsp:cNvPr id="0" name=""/>
        <dsp:cNvSpPr/>
      </dsp:nvSpPr>
      <dsp:spPr>
        <a:xfrm>
          <a:off x="3490" y="0"/>
          <a:ext cx="3250441" cy="1840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Get the data using GET request to get rocket launch and rocket data from SpaceX API</a:t>
          </a:r>
        </a:p>
      </dsp:txBody>
      <dsp:txXfrm>
        <a:off x="3490" y="0"/>
        <a:ext cx="3250441" cy="1840431"/>
      </dsp:txXfrm>
    </dsp:sp>
    <dsp:sp modelId="{9360F8BD-50EF-4106-8E43-FE4AF03534F7}">
      <dsp:nvSpPr>
        <dsp:cNvPr id="0" name=""/>
        <dsp:cNvSpPr/>
      </dsp:nvSpPr>
      <dsp:spPr>
        <a:xfrm>
          <a:off x="1398657" y="2070485"/>
          <a:ext cx="460107" cy="4601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DDB65-A8AA-44A6-8603-39B88D16A72A}">
      <dsp:nvSpPr>
        <dsp:cNvPr id="0" name=""/>
        <dsp:cNvSpPr/>
      </dsp:nvSpPr>
      <dsp:spPr>
        <a:xfrm>
          <a:off x="3359853" y="2760647"/>
          <a:ext cx="2118434" cy="1840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a:t>Parse data to a dataframe</a:t>
          </a:r>
        </a:p>
      </dsp:txBody>
      <dsp:txXfrm>
        <a:off x="3359853" y="2760647"/>
        <a:ext cx="2118434" cy="1840431"/>
      </dsp:txXfrm>
    </dsp:sp>
    <dsp:sp modelId="{7D3B4D90-2C46-4D6A-B465-B27B2369ECB2}">
      <dsp:nvSpPr>
        <dsp:cNvPr id="0" name=""/>
        <dsp:cNvSpPr/>
      </dsp:nvSpPr>
      <dsp:spPr>
        <a:xfrm>
          <a:off x="4056947" y="2070485"/>
          <a:ext cx="460107" cy="4601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FA7B9-0D8E-428C-B099-336B0FBC8549}">
      <dsp:nvSpPr>
        <dsp:cNvPr id="0" name=""/>
        <dsp:cNvSpPr/>
      </dsp:nvSpPr>
      <dsp:spPr>
        <a:xfrm>
          <a:off x="5584209" y="0"/>
          <a:ext cx="2118434" cy="1840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Filter to keep only Falcon 9 launches</a:t>
          </a:r>
        </a:p>
      </dsp:txBody>
      <dsp:txXfrm>
        <a:off x="5584209" y="0"/>
        <a:ext cx="2118434" cy="1840431"/>
      </dsp:txXfrm>
    </dsp:sp>
    <dsp:sp modelId="{A76BDA92-2D7F-4411-B0C4-22BDB8A5AC01}">
      <dsp:nvSpPr>
        <dsp:cNvPr id="0" name=""/>
        <dsp:cNvSpPr/>
      </dsp:nvSpPr>
      <dsp:spPr>
        <a:xfrm>
          <a:off x="6413373" y="2070485"/>
          <a:ext cx="460107" cy="4601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4A999-F29F-4A95-9220-01CCDC9FB1CF}">
      <dsp:nvSpPr>
        <dsp:cNvPr id="0" name=""/>
        <dsp:cNvSpPr/>
      </dsp:nvSpPr>
      <dsp:spPr>
        <a:xfrm>
          <a:off x="3716" y="44993"/>
          <a:ext cx="3190169" cy="1253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t>Fill missing values</a:t>
          </a:r>
        </a:p>
      </dsp:txBody>
      <dsp:txXfrm>
        <a:off x="3716" y="44993"/>
        <a:ext cx="3190169" cy="835548"/>
      </dsp:txXfrm>
    </dsp:sp>
    <dsp:sp modelId="{4FFA76CD-D2DC-438A-9118-D5B0F7E319AD}">
      <dsp:nvSpPr>
        <dsp:cNvPr id="0" name=""/>
        <dsp:cNvSpPr/>
      </dsp:nvSpPr>
      <dsp:spPr>
        <a:xfrm>
          <a:off x="657124" y="880541"/>
          <a:ext cx="3190169" cy="1323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err="1"/>
            <a:t>PayLoadMass</a:t>
          </a:r>
          <a:r>
            <a:rPr lang="en-US" sz="2100" kern="1200" dirty="0"/>
            <a:t> with the mean</a:t>
          </a:r>
        </a:p>
        <a:p>
          <a:pPr marL="228600" lvl="1" indent="-228600" algn="l" defTabSz="933450">
            <a:lnSpc>
              <a:spcPct val="90000"/>
            </a:lnSpc>
            <a:spcBef>
              <a:spcPct val="0"/>
            </a:spcBef>
            <a:spcAft>
              <a:spcPct val="15000"/>
            </a:spcAft>
            <a:buChar char="•"/>
          </a:pPr>
          <a:r>
            <a:rPr lang="en-US" sz="2100" kern="1200"/>
            <a:t>LandingPad </a:t>
          </a:r>
          <a:r>
            <a:rPr lang="en-US" sz="2100" kern="1200" dirty="0"/>
            <a:t>with None</a:t>
          </a:r>
        </a:p>
      </dsp:txBody>
      <dsp:txXfrm>
        <a:off x="695873" y="919290"/>
        <a:ext cx="3112671" cy="1245502"/>
      </dsp:txXfrm>
    </dsp:sp>
    <dsp:sp modelId="{993C97D6-F922-4B9D-A388-30A84B85CEBE}">
      <dsp:nvSpPr>
        <dsp:cNvPr id="0" name=""/>
        <dsp:cNvSpPr/>
      </dsp:nvSpPr>
      <dsp:spPr>
        <a:xfrm>
          <a:off x="3677503" y="65637"/>
          <a:ext cx="1025270" cy="794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77503" y="224489"/>
        <a:ext cx="786992" cy="476555"/>
      </dsp:txXfrm>
    </dsp:sp>
    <dsp:sp modelId="{B9048C4E-588E-4E02-8BDE-04C4977CC5B2}">
      <dsp:nvSpPr>
        <dsp:cNvPr id="0" name=""/>
        <dsp:cNvSpPr/>
      </dsp:nvSpPr>
      <dsp:spPr>
        <a:xfrm>
          <a:off x="5128358" y="44993"/>
          <a:ext cx="3190169" cy="1253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t>Create a landing outcome of the first stage column</a:t>
          </a:r>
        </a:p>
      </dsp:txBody>
      <dsp:txXfrm>
        <a:off x="5128358" y="44993"/>
        <a:ext cx="3190169" cy="835548"/>
      </dsp:txXfrm>
    </dsp:sp>
    <dsp:sp modelId="{854E792E-7BEC-4552-B27E-B4362EA53F22}">
      <dsp:nvSpPr>
        <dsp:cNvPr id="0" name=""/>
        <dsp:cNvSpPr/>
      </dsp:nvSpPr>
      <dsp:spPr>
        <a:xfrm>
          <a:off x="5781766" y="880541"/>
          <a:ext cx="3190169" cy="1323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0: did not land successfully</a:t>
          </a:r>
        </a:p>
        <a:p>
          <a:pPr marL="228600" lvl="1" indent="-228600" algn="l" defTabSz="933450">
            <a:lnSpc>
              <a:spcPct val="90000"/>
            </a:lnSpc>
            <a:spcBef>
              <a:spcPct val="0"/>
            </a:spcBef>
            <a:spcAft>
              <a:spcPct val="15000"/>
            </a:spcAft>
            <a:buChar char="•"/>
          </a:pPr>
          <a:r>
            <a:rPr lang="en-US" sz="2100" kern="1200"/>
            <a:t>1: land sucessfully</a:t>
          </a:r>
        </a:p>
      </dsp:txBody>
      <dsp:txXfrm>
        <a:off x="5820515" y="919290"/>
        <a:ext cx="3112671" cy="1245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7010C-CA17-4EFA-BB30-71C0C865A8A1}">
      <dsp:nvSpPr>
        <dsp:cNvPr id="0" name=""/>
        <dsp:cNvSpPr/>
      </dsp:nvSpPr>
      <dsp:spPr>
        <a:xfrm>
          <a:off x="752694" y="0"/>
          <a:ext cx="8530541" cy="395541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7F8E5-8F89-4614-AF43-E7E84D71CA3D}">
      <dsp:nvSpPr>
        <dsp:cNvPr id="0" name=""/>
        <dsp:cNvSpPr/>
      </dsp:nvSpPr>
      <dsp:spPr>
        <a:xfrm>
          <a:off x="2756"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Create numpy array of independent varibels (X) and dependent variable (Y)</a:t>
          </a:r>
        </a:p>
      </dsp:txBody>
      <dsp:txXfrm>
        <a:off x="79991" y="1263859"/>
        <a:ext cx="1450396" cy="1427696"/>
      </dsp:txXfrm>
    </dsp:sp>
    <dsp:sp modelId="{5AA7AC04-CC32-4738-994E-4727AB4EFAF6}">
      <dsp:nvSpPr>
        <dsp:cNvPr id="0" name=""/>
        <dsp:cNvSpPr/>
      </dsp:nvSpPr>
      <dsp:spPr>
        <a:xfrm>
          <a:off x="1687866"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Standardize X</a:t>
          </a:r>
        </a:p>
      </dsp:txBody>
      <dsp:txXfrm>
        <a:off x="1765101" y="1263859"/>
        <a:ext cx="1450396" cy="1427696"/>
      </dsp:txXfrm>
    </dsp:sp>
    <dsp:sp modelId="{4652DC3E-54D4-408F-8527-9043814188EC}">
      <dsp:nvSpPr>
        <dsp:cNvPr id="0" name=""/>
        <dsp:cNvSpPr/>
      </dsp:nvSpPr>
      <dsp:spPr>
        <a:xfrm>
          <a:off x="3372976"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Train-test split</a:t>
          </a:r>
        </a:p>
      </dsp:txBody>
      <dsp:txXfrm>
        <a:off x="3450211" y="1263859"/>
        <a:ext cx="1450396" cy="1427696"/>
      </dsp:txXfrm>
    </dsp:sp>
    <dsp:sp modelId="{727143FB-9BA6-4CED-8071-B7D5348FDC5C}">
      <dsp:nvSpPr>
        <dsp:cNvPr id="0" name=""/>
        <dsp:cNvSpPr/>
      </dsp:nvSpPr>
      <dsp:spPr>
        <a:xfrm>
          <a:off x="5058087"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Create a GridSearchCV object for each algorithms</a:t>
          </a:r>
        </a:p>
      </dsp:txBody>
      <dsp:txXfrm>
        <a:off x="5135322" y="1263859"/>
        <a:ext cx="1450396" cy="1427696"/>
      </dsp:txXfrm>
    </dsp:sp>
    <dsp:sp modelId="{AB41D513-B7AD-4568-AC67-17BBCF8B6FBF}">
      <dsp:nvSpPr>
        <dsp:cNvPr id="0" name=""/>
        <dsp:cNvSpPr/>
      </dsp:nvSpPr>
      <dsp:spPr>
        <a:xfrm>
          <a:off x="6743197"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Fit models</a:t>
          </a:r>
        </a:p>
      </dsp:txBody>
      <dsp:txXfrm>
        <a:off x="6820432" y="1263859"/>
        <a:ext cx="1450396" cy="1427696"/>
      </dsp:txXfrm>
    </dsp:sp>
    <dsp:sp modelId="{9CE80B27-CB4A-4074-9E68-A6E876D12384}">
      <dsp:nvSpPr>
        <dsp:cNvPr id="0" name=""/>
        <dsp:cNvSpPr/>
      </dsp:nvSpPr>
      <dsp:spPr>
        <a:xfrm>
          <a:off x="8428307" y="1186624"/>
          <a:ext cx="1604866" cy="158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Calculate the accuracy score for train and test sets to determined the best model</a:t>
          </a:r>
        </a:p>
      </dsp:txBody>
      <dsp:txXfrm>
        <a:off x="8505542" y="1263859"/>
        <a:ext cx="1450396" cy="14276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veTLynn/IBM-DS-Specialization/blob/main/Course%2010%20-%20Applied%20Data%20Science%20Capstone/3.eda-sql.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veTLynn/IBM-DS-Specialization/blob/main/Course%2010%20-%20Applied%20Data%20Science%20Capstone/5.launch_site_location_folium.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veTLynn/IBM-DS-Specialization/blob/main/Course%2010%20-%20Applied%20Data%20Science%20Capstone/6.spacex_dash_app.py"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EveTLynn/IBM-DS-Specialization/blob/main/Course%2010%20-%20Applied%20Data%20Science%20Capstone/7.Machine_Learning_Prediction.ipynb" TargetMode="External"/><Relationship Id="rId7" Type="http://schemas.openxmlformats.org/officeDocument/2006/relationships/diagramColors" Target="../diagrams/colors4.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 TargetMode="External"/><Relationship Id="rId4" Type="http://schemas.openxmlformats.org/officeDocument/2006/relationships/hyperlink" Target="https://github.com/EveTLynn/IBM-DS-Specialization/tree/main/Course%2010%20-%20Applied%20Data%20Science%20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EveTLynn/IBM-DS-Specialization/blob/main/Course%2010%20-%20Applied%20Data%20Science%20Capstone/1.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EveTLynn/IBM-DS-Specialization/blob/main/Course%2010%20-%20Applied%20Data%20Science%20Capstone/2.spacex-data_wrangling_jupyterlite.jupyterlite.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veTLynn/IBM-DS-Specialization/blob/main/Course%2010%20-%20Applied%20Data%20Science%20Capstone/4.eda-dataviz.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Linh Tong</a:t>
            </a:r>
          </a:p>
          <a:p>
            <a:r>
              <a:rPr lang="en-US" dirty="0">
                <a:solidFill>
                  <a:schemeClr val="bg2"/>
                </a:solidFill>
                <a:latin typeface="Abadi" panose="020B0604020104020204" pitchFamily="34" charset="0"/>
                <a:ea typeface="SF Pro" pitchFamily="2" charset="0"/>
                <a:cs typeface="SF Pro" pitchFamily="2" charset="0"/>
              </a:rPr>
              <a:t>08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5201" y="1503273"/>
            <a:ext cx="7835900" cy="5009527"/>
          </a:xfrm>
          <a:prstGeom prst="rect">
            <a:avLst/>
          </a:prstGeom>
          <a:ln w="19050">
            <a:solidFill>
              <a:srgbClr val="4D85F5"/>
            </a:solidFill>
            <a:prstDash val="lgDashDotDot"/>
          </a:ln>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Names of the unique launch sites in the space mission</a:t>
            </a:r>
          </a:p>
          <a:p>
            <a:pPr>
              <a:lnSpc>
                <a:spcPct val="100000"/>
              </a:lnSpc>
              <a:spcBef>
                <a:spcPts val="1400"/>
              </a:spcBef>
            </a:pPr>
            <a:r>
              <a:rPr lang="en-US" sz="1600" dirty="0">
                <a:solidFill>
                  <a:schemeClr val="accent3">
                    <a:lumMod val="25000"/>
                  </a:schemeClr>
                </a:solidFill>
                <a:latin typeface="Abadi" panose="020B0604020104020204" pitchFamily="34" charset="0"/>
              </a:rPr>
              <a:t>5 records where launch sites begin with the string 'CCA’</a:t>
            </a:r>
          </a:p>
          <a:p>
            <a:pPr>
              <a:lnSpc>
                <a:spcPct val="100000"/>
              </a:lnSpc>
              <a:spcBef>
                <a:spcPts val="1400"/>
              </a:spcBef>
            </a:pPr>
            <a:r>
              <a:rPr lang="en-US" sz="1600" dirty="0">
                <a:solidFill>
                  <a:schemeClr val="accent3">
                    <a:lumMod val="25000"/>
                  </a:schemeClr>
                </a:solidFill>
                <a:latin typeface="Abadi" panose="020B0604020104020204" pitchFamily="34" charset="0"/>
              </a:rPr>
              <a:t>Total payload mass carried by boosters launched by NASA (CRS)</a:t>
            </a:r>
          </a:p>
          <a:p>
            <a:pPr>
              <a:lnSpc>
                <a:spcPct val="100000"/>
              </a:lnSpc>
              <a:spcBef>
                <a:spcPts val="1400"/>
              </a:spcBef>
            </a:pPr>
            <a:r>
              <a:rPr lang="en-US" sz="16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1600" i="0" dirty="0">
                <a:effectLst/>
                <a:latin typeface="Abadi" panose="020B0604020104020204" pitchFamily="34" charset="0"/>
              </a:rPr>
              <a:t>Date when the first </a:t>
            </a:r>
            <a:r>
              <a:rPr lang="en-US" sz="1600" i="0" dirty="0" err="1">
                <a:effectLst/>
                <a:latin typeface="Abadi" panose="020B0604020104020204" pitchFamily="34" charset="0"/>
              </a:rPr>
              <a:t>succesful</a:t>
            </a:r>
            <a:r>
              <a:rPr lang="en-US" sz="1600" i="0" dirty="0">
                <a:effectLst/>
                <a:latin typeface="Abadi" panose="020B0604020104020204" pitchFamily="34" charset="0"/>
              </a:rPr>
              <a:t> landing outcome in ground pad was achieved</a:t>
            </a:r>
          </a:p>
          <a:p>
            <a:pPr>
              <a:lnSpc>
                <a:spcPct val="100000"/>
              </a:lnSpc>
              <a:spcBef>
                <a:spcPts val="1400"/>
              </a:spcBef>
            </a:pPr>
            <a:r>
              <a:rPr lang="en-US" sz="1600" i="0" dirty="0">
                <a:effectLst/>
                <a:latin typeface="Abadi" panose="020B0604020104020204" pitchFamily="34" charset="0"/>
              </a:rPr>
              <a:t>Names of the boosters which have success in drone ship and have payload mass greater than 4000 but less than 6000</a:t>
            </a:r>
          </a:p>
          <a:p>
            <a:pPr>
              <a:lnSpc>
                <a:spcPct val="100000"/>
              </a:lnSpc>
              <a:spcBef>
                <a:spcPts val="1400"/>
              </a:spcBef>
            </a:pPr>
            <a:r>
              <a:rPr lang="en-US" sz="1600" dirty="0">
                <a:latin typeface="Abadi" panose="020B0604020104020204" pitchFamily="34" charset="0"/>
              </a:rPr>
              <a:t>T</a:t>
            </a:r>
            <a:r>
              <a:rPr lang="en-US" sz="1600" i="0" dirty="0">
                <a:effectLst/>
                <a:latin typeface="Abadi" panose="020B0604020104020204" pitchFamily="34" charset="0"/>
              </a:rPr>
              <a:t>otal number of successful and failure mission outcomes</a:t>
            </a:r>
          </a:p>
          <a:p>
            <a:pPr>
              <a:lnSpc>
                <a:spcPct val="100000"/>
              </a:lnSpc>
              <a:spcBef>
                <a:spcPts val="1400"/>
              </a:spcBef>
            </a:pPr>
            <a:r>
              <a:rPr lang="en-US" sz="1600" dirty="0">
                <a:latin typeface="Abadi" panose="020B0604020104020204" pitchFamily="34" charset="0"/>
              </a:rPr>
              <a:t>N</a:t>
            </a:r>
            <a:r>
              <a:rPr lang="en-US" sz="1600" i="0" dirty="0">
                <a:effectLst/>
                <a:latin typeface="Abadi" panose="020B0604020104020204" pitchFamily="34" charset="0"/>
              </a:rPr>
              <a:t>ames of the </a:t>
            </a:r>
            <a:r>
              <a:rPr lang="en-US" sz="1600" i="0" dirty="0" err="1">
                <a:effectLst/>
                <a:latin typeface="Abadi" panose="020B0604020104020204" pitchFamily="34" charset="0"/>
              </a:rPr>
              <a:t>booster_versions</a:t>
            </a:r>
            <a:r>
              <a:rPr lang="en-US" sz="1600" i="0" dirty="0">
                <a:effectLst/>
                <a:latin typeface="Abadi" panose="020B0604020104020204" pitchFamily="34" charset="0"/>
              </a:rPr>
              <a:t> which have carried the maximum payload mass</a:t>
            </a:r>
          </a:p>
          <a:p>
            <a:pPr>
              <a:lnSpc>
                <a:spcPct val="100000"/>
              </a:lnSpc>
              <a:spcBef>
                <a:spcPts val="1400"/>
              </a:spcBef>
            </a:pPr>
            <a:r>
              <a:rPr lang="en-US" sz="1600" i="0" dirty="0">
                <a:effectLst/>
                <a:latin typeface="Abadi" panose="020B0604020104020204" pitchFamily="34" charset="0"/>
              </a:rPr>
              <a:t>records which will display the month names, failure </a:t>
            </a:r>
            <a:r>
              <a:rPr lang="en-US" sz="1600" i="0" dirty="0" err="1">
                <a:effectLst/>
                <a:latin typeface="Abadi" panose="020B0604020104020204" pitchFamily="34" charset="0"/>
              </a:rPr>
              <a:t>landing_outcomes</a:t>
            </a:r>
            <a:r>
              <a:rPr lang="en-US" sz="1600" i="0" dirty="0">
                <a:effectLst/>
                <a:latin typeface="Abadi" panose="020B0604020104020204" pitchFamily="34" charset="0"/>
              </a:rPr>
              <a:t> in drone ship ,booster versions, </a:t>
            </a:r>
            <a:r>
              <a:rPr lang="en-US" sz="1600" i="0" dirty="0" err="1">
                <a:effectLst/>
                <a:latin typeface="Abadi" panose="020B0604020104020204" pitchFamily="34" charset="0"/>
              </a:rPr>
              <a:t>launch_site</a:t>
            </a:r>
            <a:r>
              <a:rPr lang="en-US" sz="1600" i="0" dirty="0">
                <a:effectLst/>
                <a:latin typeface="Abadi" panose="020B0604020104020204" pitchFamily="34" charset="0"/>
              </a:rPr>
              <a:t> for the months in year 2015.</a:t>
            </a:r>
          </a:p>
          <a:p>
            <a:pPr>
              <a:lnSpc>
                <a:spcPct val="100000"/>
              </a:lnSpc>
              <a:spcBef>
                <a:spcPts val="1400"/>
              </a:spcBef>
            </a:pPr>
            <a:r>
              <a:rPr lang="en-US" sz="1600" i="0" dirty="0">
                <a:effectLst/>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endParaRPr lang="en-US" sz="1600" i="0" dirty="0">
              <a:effectLst/>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latin typeface="Abadi" panose="020B0604020104020204" pitchFamily="34" charset="0"/>
            </a:endParaRPr>
          </a:p>
          <a:p>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0EFC908B-89ED-2522-4804-3BC8BDD0981E}"/>
              </a:ext>
            </a:extLst>
          </p:cNvPr>
          <p:cNvSpPr txBox="1">
            <a:spLocks/>
          </p:cNvSpPr>
          <p:nvPr/>
        </p:nvSpPr>
        <p:spPr>
          <a:xfrm>
            <a:off x="586772" y="6079398"/>
            <a:ext cx="2390577" cy="48420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200" dirty="0">
                <a:solidFill>
                  <a:schemeClr val="accent3">
                    <a:lumMod val="25000"/>
                  </a:schemeClr>
                </a:solidFill>
                <a:latin typeface="Abadi" panose="020B0604020104020204" pitchFamily="34" charset="0"/>
                <a:hlinkClick r:id="rId3"/>
              </a:rPr>
              <a:t>GitHub URL of your completed EDA with SQL notebook</a:t>
            </a:r>
            <a:endParaRPr lang="en-US" sz="1200" dirty="0">
              <a:solidFill>
                <a:schemeClr val="accent3">
                  <a:lumMod val="25000"/>
                </a:schemeClr>
              </a:solidFill>
              <a:latin typeface="Abadi" panose="020B0604020104020204" pitchFamily="34" charset="0"/>
            </a:endParaRPr>
          </a:p>
          <a:p>
            <a:pPr algn="ctr"/>
            <a:endParaRPr lang="en-US" sz="1200" dirty="0">
              <a:latin typeface="Abadi" panose="020B0604020104020204" pitchFamily="34" charset="0"/>
            </a:endParaRPr>
          </a:p>
          <a:p>
            <a:pPr algn="ctr"/>
            <a:endParaRPr lang="en-US" sz="1200" dirty="0">
              <a:latin typeface="Abadi" panose="020B0604020104020204" pitchFamily="34" charset="0"/>
            </a:endParaRPr>
          </a:p>
          <a:p>
            <a:pPr algn="ctr"/>
            <a:endParaRPr lang="en-US" sz="1200" dirty="0">
              <a:latin typeface="Abadi" panose="020B0604020104020204" pitchFamily="34" charset="0"/>
            </a:endParaRPr>
          </a:p>
        </p:txBody>
      </p:sp>
      <p:sp>
        <p:nvSpPr>
          <p:cNvPr id="7" name="TextBox 6">
            <a:extLst>
              <a:ext uri="{FF2B5EF4-FFF2-40B4-BE49-F238E27FC236}">
                <a16:creationId xmlns:a16="http://schemas.microsoft.com/office/drawing/2014/main" id="{297B68A9-BB7F-D1C1-3AA5-49E252DA7E4A}"/>
              </a:ext>
            </a:extLst>
          </p:cNvPr>
          <p:cNvSpPr txBox="1"/>
          <p:nvPr/>
        </p:nvSpPr>
        <p:spPr>
          <a:xfrm>
            <a:off x="731911" y="2570827"/>
            <a:ext cx="2390577" cy="2246769"/>
          </a:xfrm>
          <a:prstGeom prst="rect">
            <a:avLst/>
          </a:prstGeom>
          <a:solidFill>
            <a:srgbClr val="A8C3FA"/>
          </a:solidFill>
        </p:spPr>
        <p:txBody>
          <a:bodyPr wrap="square" rtlCol="0">
            <a:spAutoFit/>
          </a:bodyPr>
          <a:lstStyle/>
          <a:p>
            <a:pPr marL="0" indent="0" algn="ctr">
              <a:lnSpc>
                <a:spcPct val="100000"/>
              </a:lnSpc>
              <a:spcBef>
                <a:spcPts val="1400"/>
              </a:spcBef>
              <a:buNone/>
            </a:pPr>
            <a:r>
              <a:rPr lang="en-US" sz="2800" dirty="0">
                <a:solidFill>
                  <a:schemeClr val="accent3">
                    <a:lumMod val="25000"/>
                  </a:schemeClr>
                </a:solidFill>
                <a:latin typeface="Abadi" panose="020B0604020104020204" pitchFamily="34" charset="0"/>
              </a:rPr>
              <a:t>SQL queries performed to get the following information</a:t>
            </a: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5402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center at the USA with:</a:t>
            </a:r>
          </a:p>
          <a:p>
            <a:pPr lvl="1">
              <a:lnSpc>
                <a:spcPct val="100000"/>
              </a:lnSpc>
              <a:spcBef>
                <a:spcPts val="1400"/>
              </a:spcBef>
            </a:pPr>
            <a:r>
              <a:rPr lang="en-US" sz="1800" dirty="0">
                <a:solidFill>
                  <a:schemeClr val="accent3">
                    <a:lumMod val="25000"/>
                  </a:schemeClr>
                </a:solidFill>
                <a:latin typeface="Abadi" panose="020B0604020104020204" pitchFamily="34" charset="0"/>
              </a:rPr>
              <a:t>4 main markers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popup markers of success/unsuccess event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lines show distance of one launch site to nearest coastline, railroad, highway and city</a:t>
            </a:r>
          </a:p>
          <a:p>
            <a:pPr>
              <a:lnSpc>
                <a:spcPct val="100000"/>
              </a:lnSpc>
              <a:spcBef>
                <a:spcPts val="1400"/>
              </a:spcBef>
            </a:pPr>
            <a:r>
              <a:rPr lang="en-US" sz="2200" dirty="0">
                <a:solidFill>
                  <a:schemeClr val="accent3">
                    <a:lumMod val="25000"/>
                  </a:schemeClr>
                </a:solidFill>
                <a:latin typeface="Abadi" panose="020B0604020104020204" pitchFamily="34" charset="0"/>
              </a:rPr>
              <a:t>The aim for these maps is to show why the launch sites are located there and the success rate of each site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FB6A6C15-74F6-7AC1-0E47-99A9C9864688}"/>
              </a:ext>
            </a:extLst>
          </p:cNvPr>
          <p:cNvSpPr txBox="1">
            <a:spLocks/>
          </p:cNvSpPr>
          <p:nvPr/>
        </p:nvSpPr>
        <p:spPr>
          <a:xfrm>
            <a:off x="571469" y="6165288"/>
            <a:ext cx="5811520" cy="511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 of completed interactive map with Folium map</a:t>
            </a:r>
            <a:endParaRPr lang="en-US" sz="1600" dirty="0">
              <a:solidFill>
                <a:schemeClr val="accent3">
                  <a:lumMod val="25000"/>
                </a:schemeClr>
              </a:solidFill>
              <a:latin typeface="Abadi" panose="020B0604020104020204" pitchFamily="34" charset="0"/>
            </a:endParaRPr>
          </a:p>
          <a:p>
            <a:pPr algn="ctr"/>
            <a:endParaRPr lang="en-US" sz="1600" dirty="0"/>
          </a:p>
          <a:p>
            <a:pPr algn="ctr"/>
            <a:endParaRPr lang="en-US" sz="1600" dirty="0"/>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08710" cy="392493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Potly</a:t>
            </a:r>
            <a:r>
              <a:rPr lang="en-US" sz="2200" dirty="0">
                <a:solidFill>
                  <a:schemeClr val="accent3">
                    <a:lumMod val="25000"/>
                  </a:schemeClr>
                </a:solidFill>
                <a:latin typeface="Abadi" panose="020B0604020104020204" pitchFamily="34" charset="0"/>
              </a:rPr>
              <a:t> Dash dashboard include 2 types of charts</a:t>
            </a:r>
          </a:p>
          <a:p>
            <a:pPr lvl="1">
              <a:lnSpc>
                <a:spcPct val="100000"/>
              </a:lnSpc>
              <a:spcBef>
                <a:spcPts val="1400"/>
              </a:spcBef>
            </a:pPr>
            <a:r>
              <a:rPr lang="en-US" sz="2000" dirty="0">
                <a:solidFill>
                  <a:schemeClr val="accent3">
                    <a:lumMod val="25000"/>
                  </a:schemeClr>
                </a:solidFill>
                <a:latin typeface="Abadi" panose="020B0604020104020204" pitchFamily="34" charset="0"/>
              </a:rPr>
              <a:t>Pie chart:</a:t>
            </a:r>
          </a:p>
          <a:p>
            <a:pPr lvl="2">
              <a:lnSpc>
                <a:spcPct val="100000"/>
              </a:lnSpc>
              <a:spcBef>
                <a:spcPts val="1400"/>
              </a:spcBef>
            </a:pPr>
            <a:r>
              <a:rPr lang="en-US" sz="1800" dirty="0">
                <a:solidFill>
                  <a:schemeClr val="accent3">
                    <a:lumMod val="25000"/>
                  </a:schemeClr>
                </a:solidFill>
                <a:latin typeface="Abadi" panose="020B0604020104020204" pitchFamily="34" charset="0"/>
              </a:rPr>
              <a:t>Success count for all sites</a:t>
            </a:r>
          </a:p>
          <a:p>
            <a:pPr lvl="2">
              <a:lnSpc>
                <a:spcPct val="100000"/>
              </a:lnSpc>
              <a:spcBef>
                <a:spcPts val="1400"/>
              </a:spcBef>
            </a:pPr>
            <a:r>
              <a:rPr lang="en-US" sz="1800" dirty="0">
                <a:solidFill>
                  <a:schemeClr val="accent3">
                    <a:lumMod val="25000"/>
                  </a:schemeClr>
                </a:solidFill>
                <a:latin typeface="Abadi" panose="020B0604020104020204" pitchFamily="34" charset="0"/>
              </a:rPr>
              <a:t>Success rate for each site</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plot shows correlation between pay load and success launch by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All the charts have the drop down to choose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has an extra slider to adjust the pay load range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9977CFAB-CA93-C8EA-78F9-D35B0BB43A24}"/>
              </a:ext>
            </a:extLst>
          </p:cNvPr>
          <p:cNvSpPr txBox="1">
            <a:spLocks/>
          </p:cNvSpPr>
          <p:nvPr/>
        </p:nvSpPr>
        <p:spPr>
          <a:xfrm>
            <a:off x="246349" y="6253936"/>
            <a:ext cx="4752371" cy="3465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 of completed </a:t>
            </a:r>
            <a:r>
              <a:rPr lang="en-US" sz="1600" dirty="0" err="1">
                <a:solidFill>
                  <a:schemeClr val="accent3">
                    <a:lumMod val="25000"/>
                  </a:schemeClr>
                </a:solidFill>
                <a:latin typeface="Abadi" panose="020B0604020104020204" pitchFamily="34" charset="0"/>
                <a:hlinkClick r:id="rId3"/>
              </a:rPr>
              <a:t>Plotly</a:t>
            </a:r>
            <a:r>
              <a:rPr lang="en-US" sz="1600" dirty="0">
                <a:solidFill>
                  <a:schemeClr val="accent3">
                    <a:lumMod val="25000"/>
                  </a:schemeClr>
                </a:solidFill>
                <a:latin typeface="Abadi" panose="020B0604020104020204" pitchFamily="34" charset="0"/>
                <a:hlinkClick r:id="rId3"/>
              </a:rPr>
              <a:t> Dash lab</a:t>
            </a:r>
            <a:endParaRPr lang="en-US" sz="1600" dirty="0">
              <a:solidFill>
                <a:schemeClr val="accent3">
                  <a:lumMod val="25000"/>
                </a:schemeClr>
              </a:solidFill>
              <a:latin typeface="Abadi" panose="020B0604020104020204" pitchFamily="34" charset="0"/>
            </a:endParaRPr>
          </a:p>
          <a:p>
            <a:pPr algn="ctr"/>
            <a:endParaRPr lang="en-US" sz="1600" dirty="0"/>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5200" y="1668008"/>
            <a:ext cx="3627119" cy="506289"/>
          </a:xfrm>
          <a:prstGeom prst="roundRect">
            <a:avLst/>
          </a:prstGeom>
          <a:solidFill>
            <a:srgbClr val="4472C4"/>
          </a:solidFill>
          <a:ln>
            <a:solidFill>
              <a:srgbClr val="4472C4"/>
            </a:solidFill>
          </a:ln>
        </p:spPr>
        <p:txBody>
          <a:bodyPr>
            <a:normAutofit/>
          </a:bodyPr>
          <a:lstStyle/>
          <a:p>
            <a:pPr marL="0" indent="0" algn="ctr">
              <a:lnSpc>
                <a:spcPct val="100000"/>
              </a:lnSpc>
              <a:spcBef>
                <a:spcPts val="1400"/>
              </a:spcBef>
              <a:buNone/>
            </a:pPr>
            <a:r>
              <a:rPr lang="en-US" sz="2200" dirty="0">
                <a:solidFill>
                  <a:schemeClr val="bg1"/>
                </a:solidFill>
                <a:latin typeface="Abadi" panose="020B0604020104020204" pitchFamily="34" charset="0"/>
              </a:rPr>
              <a:t>Model development process</a:t>
            </a:r>
          </a:p>
          <a:p>
            <a:pPr marL="0" indent="0" algn="ctr">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F59FA08F-944F-967E-F67A-524A69B40BEF}"/>
              </a:ext>
            </a:extLst>
          </p:cNvPr>
          <p:cNvSpPr txBox="1">
            <a:spLocks/>
          </p:cNvSpPr>
          <p:nvPr/>
        </p:nvSpPr>
        <p:spPr>
          <a:xfrm>
            <a:off x="211211" y="6427211"/>
            <a:ext cx="6301350" cy="342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 of completed predictive analysis lab</a:t>
            </a:r>
            <a:endParaRPr lang="en-US" sz="1600" dirty="0">
              <a:solidFill>
                <a:schemeClr val="accent3">
                  <a:lumMod val="25000"/>
                </a:schemeClr>
              </a:solidFill>
              <a:latin typeface="Abadi" panose="020B0604020104020204" pitchFamily="34" charset="0"/>
            </a:endParaRPr>
          </a:p>
          <a:p>
            <a:endParaRPr lang="en-US" sz="1600" dirty="0"/>
          </a:p>
        </p:txBody>
      </p:sp>
      <p:graphicFrame>
        <p:nvGraphicFramePr>
          <p:cNvPr id="10" name="Diagram 9">
            <a:extLst>
              <a:ext uri="{FF2B5EF4-FFF2-40B4-BE49-F238E27FC236}">
                <a16:creationId xmlns:a16="http://schemas.microsoft.com/office/drawing/2014/main" id="{6379FCA5-2CA4-7DF6-4E41-0412008C3F1E}"/>
              </a:ext>
            </a:extLst>
          </p:cNvPr>
          <p:cNvGraphicFramePr/>
          <p:nvPr>
            <p:extLst>
              <p:ext uri="{D42A27DB-BD31-4B8C-83A1-F6EECF244321}">
                <p14:modId xmlns:p14="http://schemas.microsoft.com/office/powerpoint/2010/main" val="2615075917"/>
              </p:ext>
            </p:extLst>
          </p:nvPr>
        </p:nvGraphicFramePr>
        <p:xfrm>
          <a:off x="1078034" y="1812290"/>
          <a:ext cx="10035931" cy="3955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4">
            <a:extLst>
              <a:ext uri="{FF2B5EF4-FFF2-40B4-BE49-F238E27FC236}">
                <a16:creationId xmlns:a16="http://schemas.microsoft.com/office/drawing/2014/main" id="{D7D403AE-2717-1763-0475-2C6D890089A0}"/>
              </a:ext>
            </a:extLst>
          </p:cNvPr>
          <p:cNvSpPr txBox="1">
            <a:spLocks/>
          </p:cNvSpPr>
          <p:nvPr/>
        </p:nvSpPr>
        <p:spPr>
          <a:xfrm>
            <a:off x="770011" y="1629682"/>
            <a:ext cx="10626123" cy="11461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higher Flight Number has higher successful rate regardless of the Launch Sites</a:t>
            </a:r>
          </a:p>
          <a:p>
            <a:pPr>
              <a:lnSpc>
                <a:spcPct val="100000"/>
              </a:lnSpc>
              <a:spcBef>
                <a:spcPts val="1400"/>
              </a:spcBef>
            </a:pPr>
            <a:r>
              <a:rPr lang="en-US" sz="2200" dirty="0">
                <a:solidFill>
                  <a:schemeClr val="accent3">
                    <a:lumMod val="25000"/>
                  </a:schemeClr>
                </a:solidFill>
                <a:latin typeface="Abadi"/>
              </a:rPr>
              <a:t>It seemed liked Launch Site isn’t an important factor affecting landing outcomes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endParaRPr lang="en-US" dirty="0"/>
          </a:p>
        </p:txBody>
      </p:sp>
      <p:pic>
        <p:nvPicPr>
          <p:cNvPr id="6" name="Picture 5">
            <a:extLst>
              <a:ext uri="{FF2B5EF4-FFF2-40B4-BE49-F238E27FC236}">
                <a16:creationId xmlns:a16="http://schemas.microsoft.com/office/drawing/2014/main" id="{ACAB0749-2611-3963-DAAA-3D43ECED408F}"/>
              </a:ext>
            </a:extLst>
          </p:cNvPr>
          <p:cNvPicPr>
            <a:picLocks noChangeAspect="1"/>
          </p:cNvPicPr>
          <p:nvPr/>
        </p:nvPicPr>
        <p:blipFill>
          <a:blip r:embed="rId3"/>
          <a:stretch>
            <a:fillRect/>
          </a:stretch>
        </p:blipFill>
        <p:spPr>
          <a:xfrm>
            <a:off x="434245" y="3117205"/>
            <a:ext cx="11297654" cy="27378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4">
            <a:extLst>
              <a:ext uri="{FF2B5EF4-FFF2-40B4-BE49-F238E27FC236}">
                <a16:creationId xmlns:a16="http://schemas.microsoft.com/office/drawing/2014/main" id="{8D2C550F-45EE-7124-5D54-4605342ABA24}"/>
              </a:ext>
            </a:extLst>
          </p:cNvPr>
          <p:cNvSpPr txBox="1">
            <a:spLocks/>
          </p:cNvSpPr>
          <p:nvPr/>
        </p:nvSpPr>
        <p:spPr>
          <a:xfrm>
            <a:off x="782939" y="1694704"/>
            <a:ext cx="10626123" cy="7778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higher Pay Load Mass (from 9000 to 16000 kg) has almost 100% successful rate regardless of the Launch Sites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endParaRPr lang="en-US" dirty="0"/>
          </a:p>
        </p:txBody>
      </p:sp>
      <p:grpSp>
        <p:nvGrpSpPr>
          <p:cNvPr id="6" name="Group 5">
            <a:extLst>
              <a:ext uri="{FF2B5EF4-FFF2-40B4-BE49-F238E27FC236}">
                <a16:creationId xmlns:a16="http://schemas.microsoft.com/office/drawing/2014/main" id="{7ED12610-8D87-C249-149F-4AD94F235F07}"/>
              </a:ext>
            </a:extLst>
          </p:cNvPr>
          <p:cNvGrpSpPr/>
          <p:nvPr/>
        </p:nvGrpSpPr>
        <p:grpSpPr>
          <a:xfrm>
            <a:off x="351581" y="3020649"/>
            <a:ext cx="11488839" cy="2830943"/>
            <a:chOff x="338824" y="2739618"/>
            <a:chExt cx="11488839" cy="2830943"/>
          </a:xfrm>
        </p:grpSpPr>
        <p:pic>
          <p:nvPicPr>
            <p:cNvPr id="7" name="Picture 6">
              <a:extLst>
                <a:ext uri="{FF2B5EF4-FFF2-40B4-BE49-F238E27FC236}">
                  <a16:creationId xmlns:a16="http://schemas.microsoft.com/office/drawing/2014/main" id="{2B0C9403-0B25-46C8-84B0-C99B67D80BAA}"/>
                </a:ext>
              </a:extLst>
            </p:cNvPr>
            <p:cNvPicPr>
              <a:picLocks noChangeAspect="1"/>
            </p:cNvPicPr>
            <p:nvPr/>
          </p:nvPicPr>
          <p:blipFill>
            <a:blip r:embed="rId3"/>
            <a:stretch>
              <a:fillRect/>
            </a:stretch>
          </p:blipFill>
          <p:spPr>
            <a:xfrm>
              <a:off x="338824" y="2739618"/>
              <a:ext cx="11488839" cy="2830943"/>
            </a:xfrm>
            <a:prstGeom prst="rect">
              <a:avLst/>
            </a:prstGeom>
          </p:spPr>
        </p:pic>
        <p:sp>
          <p:nvSpPr>
            <p:cNvPr id="8" name="TextBox 7">
              <a:extLst>
                <a:ext uri="{FF2B5EF4-FFF2-40B4-BE49-F238E27FC236}">
                  <a16:creationId xmlns:a16="http://schemas.microsoft.com/office/drawing/2014/main" id="{98F7A6DD-0E10-37DB-3326-C3A6785BABE9}"/>
                </a:ext>
              </a:extLst>
            </p:cNvPr>
            <p:cNvSpPr txBox="1"/>
            <p:nvPr/>
          </p:nvSpPr>
          <p:spPr>
            <a:xfrm>
              <a:off x="5490404" y="5220449"/>
              <a:ext cx="1723196" cy="307777"/>
            </a:xfrm>
            <a:prstGeom prst="rect">
              <a:avLst/>
            </a:prstGeom>
            <a:solidFill>
              <a:schemeClr val="bg1"/>
            </a:solidFill>
          </p:spPr>
          <p:txBody>
            <a:bodyPr wrap="square" rtlCol="0">
              <a:spAutoFit/>
            </a:bodyPr>
            <a:lstStyle/>
            <a:p>
              <a:pPr algn="ctr"/>
              <a:r>
                <a:rPr lang="en-US" sz="1400" dirty="0">
                  <a:latin typeface="Abadi" panose="020B0604020104020204" pitchFamily="34" charset="0"/>
                </a:rPr>
                <a:t>Pay Load mass (kg)</a:t>
              </a:r>
            </a:p>
          </p:txBody>
        </p:sp>
        <p:sp>
          <p:nvSpPr>
            <p:cNvPr id="9" name="TextBox 8">
              <a:extLst>
                <a:ext uri="{FF2B5EF4-FFF2-40B4-BE49-F238E27FC236}">
                  <a16:creationId xmlns:a16="http://schemas.microsoft.com/office/drawing/2014/main" id="{FFD147F2-B1C7-8558-759A-2C5777880E85}"/>
                </a:ext>
              </a:extLst>
            </p:cNvPr>
            <p:cNvSpPr txBox="1"/>
            <p:nvPr/>
          </p:nvSpPr>
          <p:spPr>
            <a:xfrm rot="16200000">
              <a:off x="-317970" y="3798051"/>
              <a:ext cx="1723196" cy="307777"/>
            </a:xfrm>
            <a:prstGeom prst="rect">
              <a:avLst/>
            </a:prstGeom>
            <a:solidFill>
              <a:schemeClr val="bg1"/>
            </a:solidFill>
          </p:spPr>
          <p:txBody>
            <a:bodyPr wrap="square" rtlCol="0">
              <a:spAutoFit/>
            </a:bodyPr>
            <a:lstStyle/>
            <a:p>
              <a:pPr algn="ctr"/>
              <a:r>
                <a:rPr lang="en-US" sz="1400" dirty="0">
                  <a:latin typeface="Abadi" panose="020B0604020104020204" pitchFamily="34" charset="0"/>
                </a:rPr>
                <a:t>Launch Site</a:t>
              </a:r>
            </a:p>
          </p:txBody>
        </p:sp>
      </p:gr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9872" y="1978031"/>
            <a:ext cx="10592257" cy="1121008"/>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As</a:t>
            </a:r>
            <a:r>
              <a:rPr lang="en-US" sz="2200" b="0" i="0" dirty="0">
                <a:effectLst/>
                <a:latin typeface="Abadi" panose="020B0604020104020204" pitchFamily="34" charset="0"/>
              </a:rPr>
              <a:t> the flight number increases, the first stage is more likely to land successfully. The payload mass is also important; it seems the more massive the payload, the less likely the first stage will return.</a:t>
            </a:r>
            <a:endParaRPr lang="en-US" sz="2200" dirty="0">
              <a:solidFill>
                <a:schemeClr val="accent3">
                  <a:lumMod val="25000"/>
                </a:schemeClr>
              </a:solidFill>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Flight Number</a:t>
            </a:r>
          </a:p>
        </p:txBody>
      </p:sp>
      <p:pic>
        <p:nvPicPr>
          <p:cNvPr id="7" name="Picture 6">
            <a:extLst>
              <a:ext uri="{FF2B5EF4-FFF2-40B4-BE49-F238E27FC236}">
                <a16:creationId xmlns:a16="http://schemas.microsoft.com/office/drawing/2014/main" id="{8CD9A36B-643C-641C-AFA7-30C5A2DB34DC}"/>
              </a:ext>
            </a:extLst>
          </p:cNvPr>
          <p:cNvPicPr>
            <a:picLocks noChangeAspect="1"/>
          </p:cNvPicPr>
          <p:nvPr/>
        </p:nvPicPr>
        <p:blipFill>
          <a:blip r:embed="rId3"/>
          <a:stretch>
            <a:fillRect/>
          </a:stretch>
        </p:blipFill>
        <p:spPr>
          <a:xfrm>
            <a:off x="381000" y="3586967"/>
            <a:ext cx="11430000" cy="2289354"/>
          </a:xfrm>
          <a:prstGeom prst="rect">
            <a:avLst/>
          </a:prstGeom>
        </p:spPr>
      </p:pic>
    </p:spTree>
    <p:extLst>
      <p:ext uri="{BB962C8B-B14F-4D97-AF65-F5344CB8AC3E}">
        <p14:creationId xmlns:p14="http://schemas.microsoft.com/office/powerpoint/2010/main" val="3375580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4349"/>
            <a:ext cx="10626123" cy="162594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ES-L1, GEO, SSO and HEO has perfect landing rate </a:t>
            </a:r>
          </a:p>
          <a:p>
            <a:pPr>
              <a:lnSpc>
                <a:spcPct val="100000"/>
              </a:lnSpc>
              <a:spcBef>
                <a:spcPts val="1400"/>
              </a:spcBef>
            </a:pPr>
            <a:r>
              <a:rPr lang="en-US" sz="1800" dirty="0">
                <a:solidFill>
                  <a:schemeClr val="accent3">
                    <a:lumMod val="25000"/>
                  </a:schemeClr>
                </a:solidFill>
                <a:latin typeface="Abadi"/>
              </a:rPr>
              <a:t>SO stands last with no successful landing</a:t>
            </a:r>
          </a:p>
          <a:p>
            <a:pPr>
              <a:lnSpc>
                <a:spcPct val="100000"/>
              </a:lnSpc>
              <a:spcBef>
                <a:spcPts val="1400"/>
              </a:spcBef>
            </a:pPr>
            <a:r>
              <a:rPr lang="en-US" sz="1800" dirty="0">
                <a:solidFill>
                  <a:schemeClr val="accent3">
                    <a:lumMod val="25000"/>
                  </a:schemeClr>
                </a:solidFill>
                <a:latin typeface="Abadi" panose="020B0604020104020204" pitchFamily="34" charset="0"/>
              </a:rPr>
              <a:t>Flight Number and Pay Load Mass found to affect landing outcome. How are those 2 features relationship with orbit? </a:t>
            </a:r>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250B4D9-7178-777A-B6C7-A3042E495609}"/>
              </a:ext>
            </a:extLst>
          </p:cNvPr>
          <p:cNvPicPr>
            <a:picLocks noChangeAspect="1"/>
          </p:cNvPicPr>
          <p:nvPr/>
        </p:nvPicPr>
        <p:blipFill>
          <a:blip r:embed="rId3"/>
          <a:stretch>
            <a:fillRect/>
          </a:stretch>
        </p:blipFill>
        <p:spPr>
          <a:xfrm>
            <a:off x="513691" y="3006002"/>
            <a:ext cx="10447925" cy="3436918"/>
          </a:xfrm>
          <a:prstGeom prst="rect">
            <a:avLst/>
          </a:prstGeom>
        </p:spPr>
      </p:pic>
    </p:spTree>
    <p:extLst>
      <p:ext uri="{BB962C8B-B14F-4D97-AF65-F5344CB8AC3E}">
        <p14:creationId xmlns:p14="http://schemas.microsoft.com/office/powerpoint/2010/main" val="177356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A207114-A1A0-E8A8-6719-2D3D4B5E0B4D}"/>
              </a:ext>
            </a:extLst>
          </p:cNvPr>
          <p:cNvPicPr>
            <a:picLocks noChangeAspect="1"/>
          </p:cNvPicPr>
          <p:nvPr/>
        </p:nvPicPr>
        <p:blipFill rotWithShape="1">
          <a:blip r:embed="rId3"/>
          <a:srcRect l="34152" r="12203" b="-1"/>
          <a:stretch/>
        </p:blipFill>
        <p:spPr>
          <a:xfrm>
            <a:off x="-1" y="-2"/>
            <a:ext cx="5410198" cy="6858002"/>
          </a:xfrm>
          <a:prstGeom prst="rect">
            <a:avLst/>
          </a:prstGeom>
        </p:spPr>
      </p:pic>
      <p:sp useBgFill="1">
        <p:nvSpPr>
          <p:cNvPr id="29" name="Rectangle 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rgbClr val="0B49CB"/>
                </a:solidFill>
                <a:latin typeface="Abadi" panose="020B0604020104020204" pitchFamily="34" charset="0"/>
                <a:ea typeface="+mj-ea"/>
                <a:cs typeface="+mj-cs"/>
              </a:rPr>
              <a:t>Outline</a:t>
            </a:r>
          </a:p>
        </p:txBody>
      </p:sp>
      <p:graphicFrame>
        <p:nvGraphicFramePr>
          <p:cNvPr id="33" name="Content Placeholder 2">
            <a:extLst>
              <a:ext uri="{FF2B5EF4-FFF2-40B4-BE49-F238E27FC236}">
                <a16:creationId xmlns:a16="http://schemas.microsoft.com/office/drawing/2014/main" id="{5C3BC35B-3ECE-0790-CDB9-1E192C5F81FF}"/>
              </a:ext>
            </a:extLst>
          </p:cNvPr>
          <p:cNvGraphicFramePr/>
          <p:nvPr>
            <p:extLst>
              <p:ext uri="{D42A27DB-BD31-4B8C-83A1-F6EECF244321}">
                <p14:modId xmlns:p14="http://schemas.microsoft.com/office/powerpoint/2010/main" val="1798065818"/>
              </p:ext>
            </p:extLst>
          </p:nvPr>
        </p:nvGraphicFramePr>
        <p:xfrm>
          <a:off x="6115317" y="2590800"/>
          <a:ext cx="5247340" cy="34968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1097" y="1529058"/>
            <a:ext cx="10626123" cy="1146175"/>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ES-L1, GEO, HEO, SSO only have few launches compare to others so the perfect successful rates may be irrelevant. And so does SSO with only one launch (0% success) </a:t>
            </a:r>
          </a:p>
          <a:p>
            <a:pPr>
              <a:lnSpc>
                <a:spcPct val="100000"/>
              </a:lnSpc>
              <a:spcBef>
                <a:spcPts val="1400"/>
              </a:spcBef>
            </a:pPr>
            <a:r>
              <a:rPr lang="en-US" sz="1400" dirty="0">
                <a:solidFill>
                  <a:schemeClr val="accent3">
                    <a:lumMod val="25000"/>
                  </a:schemeClr>
                </a:solidFill>
                <a:latin typeface="Abadi"/>
              </a:rPr>
              <a:t>With other orbit (except GTO) increasing flight numbers does seemed to boost successful landing</a:t>
            </a:r>
            <a:endParaRPr lang="en-US" sz="1400" dirty="0">
              <a:solidFill>
                <a:schemeClr val="accent3">
                  <a:lumMod val="25000"/>
                </a:schemeClr>
              </a:solidFill>
              <a:latin typeface="Abadi" panose="020B0604020104020204" pitchFamily="34" charset="0"/>
            </a:endParaRPr>
          </a:p>
          <a:p>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FAFD656-C1B8-E265-3294-AAC67CF490C0}"/>
              </a:ext>
            </a:extLst>
          </p:cNvPr>
          <p:cNvPicPr>
            <a:picLocks noChangeAspect="1"/>
          </p:cNvPicPr>
          <p:nvPr/>
        </p:nvPicPr>
        <p:blipFill>
          <a:blip r:embed="rId3"/>
          <a:stretch>
            <a:fillRect/>
          </a:stretch>
        </p:blipFill>
        <p:spPr>
          <a:xfrm>
            <a:off x="279020" y="2876083"/>
            <a:ext cx="10743207" cy="3393840"/>
          </a:xfrm>
          <a:prstGeom prst="rect">
            <a:avLst/>
          </a:prstGeom>
        </p:spPr>
      </p:pic>
    </p:spTree>
    <p:extLst>
      <p:ext uri="{BB962C8B-B14F-4D97-AF65-F5344CB8AC3E}">
        <p14:creationId xmlns:p14="http://schemas.microsoft.com/office/powerpoint/2010/main" val="301525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A5A93D0-4C07-6EB7-3C2F-7A1E8D2E20D0}"/>
              </a:ext>
            </a:extLst>
          </p:cNvPr>
          <p:cNvPicPr>
            <a:picLocks noChangeAspect="1"/>
          </p:cNvPicPr>
          <p:nvPr/>
        </p:nvPicPr>
        <p:blipFill>
          <a:blip r:embed="rId3"/>
          <a:stretch>
            <a:fillRect/>
          </a:stretch>
        </p:blipFill>
        <p:spPr>
          <a:xfrm>
            <a:off x="356246" y="2859584"/>
            <a:ext cx="10440305" cy="3299746"/>
          </a:xfrm>
          <a:prstGeom prst="rect">
            <a:avLst/>
          </a:prstGeom>
        </p:spPr>
      </p:pic>
      <p:sp>
        <p:nvSpPr>
          <p:cNvPr id="9" name="Content Placeholder 4">
            <a:extLst>
              <a:ext uri="{FF2B5EF4-FFF2-40B4-BE49-F238E27FC236}">
                <a16:creationId xmlns:a16="http://schemas.microsoft.com/office/drawing/2014/main" id="{E59FE9F4-5239-D3A6-D1ED-5F68D8B30A58}"/>
              </a:ext>
            </a:extLst>
          </p:cNvPr>
          <p:cNvSpPr txBox="1">
            <a:spLocks/>
          </p:cNvSpPr>
          <p:nvPr/>
        </p:nvSpPr>
        <p:spPr>
          <a:xfrm>
            <a:off x="821097" y="1772899"/>
            <a:ext cx="10626123" cy="54905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With higher Pay Load Mass the positive landing rate are more for LEO and ISS</a:t>
            </a:r>
            <a:endParaRPr lang="en-US" sz="2200" dirty="0"/>
          </a:p>
        </p:txBody>
      </p:sp>
    </p:spTree>
    <p:extLst>
      <p:ext uri="{BB962C8B-B14F-4D97-AF65-F5344CB8AC3E}">
        <p14:creationId xmlns:p14="http://schemas.microsoft.com/office/powerpoint/2010/main" val="927159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85206" y="5934636"/>
            <a:ext cx="8221589" cy="741349"/>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success rate keep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63CDCED-58B5-3C5F-7529-15AFEE9F27A4}"/>
              </a:ext>
            </a:extLst>
          </p:cNvPr>
          <p:cNvPicPr>
            <a:picLocks noChangeAspect="1"/>
          </p:cNvPicPr>
          <p:nvPr/>
        </p:nvPicPr>
        <p:blipFill>
          <a:blip r:embed="rId3"/>
          <a:stretch>
            <a:fillRect/>
          </a:stretch>
        </p:blipFill>
        <p:spPr>
          <a:xfrm>
            <a:off x="1985205" y="1470251"/>
            <a:ext cx="8221590" cy="43065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1485" y="2524583"/>
            <a:ext cx="9745589" cy="32230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DISTINCT </a:t>
            </a:r>
            <a:r>
              <a:rPr lang="en-US" sz="2200" dirty="0" err="1">
                <a:solidFill>
                  <a:schemeClr val="bg1"/>
                </a:solidFill>
                <a:highlight>
                  <a:srgbClr val="121619"/>
                </a:highlight>
                <a:latin typeface="Abadi" panose="020B0604020104020204" pitchFamily="34" charset="0"/>
              </a:rPr>
              <a:t>Launch_Site</a:t>
            </a:r>
            <a:r>
              <a:rPr lang="en-US" sz="2200" dirty="0">
                <a:solidFill>
                  <a:schemeClr val="bg1"/>
                </a:solidFill>
                <a:highlight>
                  <a:srgbClr val="121619"/>
                </a:highlight>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AA537E7-5C4B-1FF9-D41A-7357F40E53F5}"/>
              </a:ext>
            </a:extLst>
          </p:cNvPr>
          <p:cNvPicPr>
            <a:picLocks noChangeAspect="1"/>
          </p:cNvPicPr>
          <p:nvPr/>
        </p:nvPicPr>
        <p:blipFill>
          <a:blip r:embed="rId3"/>
          <a:stretch>
            <a:fillRect/>
          </a:stretch>
        </p:blipFill>
        <p:spPr>
          <a:xfrm>
            <a:off x="8714772" y="1825625"/>
            <a:ext cx="1594793" cy="253717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1029" y="1662339"/>
            <a:ext cx="10673564" cy="1374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 FROM SPACEXTABLE WHERE </a:t>
            </a:r>
            <a:r>
              <a:rPr lang="en-US" sz="2200" dirty="0" err="1">
                <a:solidFill>
                  <a:schemeClr val="bg1"/>
                </a:solidFill>
                <a:highlight>
                  <a:srgbClr val="121619"/>
                </a:highlight>
                <a:latin typeface="Abadi" panose="020B0604020104020204" pitchFamily="34" charset="0"/>
              </a:rPr>
              <a:t>Launch_site</a:t>
            </a:r>
            <a:r>
              <a:rPr lang="en-US" sz="2200" dirty="0">
                <a:solidFill>
                  <a:schemeClr val="bg1"/>
                </a:solidFill>
                <a:highlight>
                  <a:srgbClr val="121619"/>
                </a:highlight>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F924787A-1E74-CEAC-C9B7-90E5A6E4B92C}"/>
              </a:ext>
            </a:extLst>
          </p:cNvPr>
          <p:cNvPicPr>
            <a:picLocks noChangeAspect="1"/>
          </p:cNvPicPr>
          <p:nvPr/>
        </p:nvPicPr>
        <p:blipFill>
          <a:blip r:embed="rId3"/>
          <a:stretch>
            <a:fillRect/>
          </a:stretch>
        </p:blipFill>
        <p:spPr>
          <a:xfrm>
            <a:off x="544581" y="3321283"/>
            <a:ext cx="10673565" cy="27042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0935" y="2079172"/>
            <a:ext cx="10594676"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SUM(PAYLOAD_MASS__KG_) FROM SPACEXTABLE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55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average payload mass carried by booster version F9 v1.1 is 2928.4 kg</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AVG(PAYLOAD_MASS__KG_) FROM SPACEXTABLE WHERE </a:t>
            </a:r>
            <a:r>
              <a:rPr lang="en-US" sz="2200" dirty="0" err="1">
                <a:solidFill>
                  <a:schemeClr val="bg1"/>
                </a:solidFill>
                <a:highlight>
                  <a:srgbClr val="121619"/>
                </a:highlight>
                <a:latin typeface="Abadi" panose="020B0604020104020204" pitchFamily="34" charset="0"/>
              </a:rPr>
              <a:t>Booster_Version</a:t>
            </a:r>
            <a:r>
              <a:rPr lang="en-US" sz="2200" dirty="0">
                <a:solidFill>
                  <a:schemeClr val="bg1"/>
                </a:solidFill>
                <a:highlight>
                  <a:srgbClr val="121619"/>
                </a:highlight>
                <a:latin typeface="Abadi" panose="020B0604020104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9467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MIN(Date) FROM SPACEXTABLE WHERE </a:t>
            </a:r>
            <a:r>
              <a:rPr lang="en-US" sz="2200" dirty="0" err="1">
                <a:solidFill>
                  <a:schemeClr val="bg1"/>
                </a:solidFill>
                <a:highlight>
                  <a:srgbClr val="121619"/>
                </a:highlight>
                <a:latin typeface="Abadi" panose="020B0604020104020204" pitchFamily="34" charset="0"/>
              </a:rPr>
              <a:t>Landing_Outcome</a:t>
            </a:r>
            <a:r>
              <a:rPr lang="en-US" sz="2200" dirty="0">
                <a:solidFill>
                  <a:schemeClr val="bg1"/>
                </a:solidFill>
                <a:highlight>
                  <a:srgbClr val="121619"/>
                </a:highlight>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0053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DISTINCT </a:t>
            </a:r>
            <a:r>
              <a:rPr lang="en-US" sz="2200" dirty="0" err="1">
                <a:solidFill>
                  <a:schemeClr val="bg1"/>
                </a:solidFill>
                <a:highlight>
                  <a:srgbClr val="121619"/>
                </a:highlight>
                <a:latin typeface="Abadi" panose="020B0604020104020204" pitchFamily="34" charset="0"/>
              </a:rPr>
              <a:t>Booster_Version</a:t>
            </a:r>
            <a:r>
              <a:rPr lang="en-US" sz="2200" dirty="0">
                <a:solidFill>
                  <a:schemeClr val="bg1"/>
                </a:solidFill>
                <a:highlight>
                  <a:srgbClr val="121619"/>
                </a:highlight>
                <a:latin typeface="Abadi" panose="020B0604020104020204" pitchFamily="34" charset="0"/>
              </a:rPr>
              <a:t> FROM SPACEXTABLE WHERE </a:t>
            </a:r>
            <a:r>
              <a:rPr lang="en-US" sz="2200" dirty="0" err="1">
                <a:solidFill>
                  <a:schemeClr val="bg1"/>
                </a:solidFill>
                <a:highlight>
                  <a:srgbClr val="121619"/>
                </a:highlight>
                <a:latin typeface="Abadi" panose="020B0604020104020204" pitchFamily="34" charset="0"/>
              </a:rPr>
              <a:t>Landing_Outcome</a:t>
            </a:r>
            <a:r>
              <a:rPr lang="en-US" sz="2200" dirty="0">
                <a:solidFill>
                  <a:schemeClr val="bg1"/>
                </a:solidFill>
                <a:highlight>
                  <a:srgbClr val="121619"/>
                </a:highlight>
                <a:latin typeface="Abadi" panose="020B0604020104020204" pitchFamily="34" charset="0"/>
              </a:rPr>
              <a:t>='Success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9F4C390A-ECD9-2753-E565-B064900EFEF3}"/>
              </a:ext>
            </a:extLst>
          </p:cNvPr>
          <p:cNvPicPr>
            <a:picLocks noChangeAspect="1"/>
          </p:cNvPicPr>
          <p:nvPr/>
        </p:nvPicPr>
        <p:blipFill>
          <a:blip r:embed="rId3"/>
          <a:stretch>
            <a:fillRect/>
          </a:stretch>
        </p:blipFill>
        <p:spPr>
          <a:xfrm>
            <a:off x="9933972" y="2433200"/>
            <a:ext cx="1648519" cy="22468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5514"/>
            <a:ext cx="10515601" cy="465383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a:t>
            </a:r>
            <a:r>
              <a:rPr lang="en-US" sz="2200" dirty="0" err="1">
                <a:solidFill>
                  <a:schemeClr val="bg1"/>
                </a:solidFill>
                <a:highlight>
                  <a:srgbClr val="121619"/>
                </a:highlight>
                <a:latin typeface="Abadi" panose="020B0604020104020204" pitchFamily="34" charset="0"/>
              </a:rPr>
              <a:t>Mission_Outcome</a:t>
            </a:r>
            <a:r>
              <a:rPr lang="en-US" sz="2200" dirty="0">
                <a:solidFill>
                  <a:schemeClr val="bg1"/>
                </a:solidFill>
                <a:highlight>
                  <a:srgbClr val="121619"/>
                </a:highlight>
                <a:latin typeface="Abadi" panose="020B0604020104020204" pitchFamily="34" charset="0"/>
              </a:rPr>
              <a:t>, COUNT(</a:t>
            </a:r>
            <a:r>
              <a:rPr lang="en-US" sz="2200" dirty="0" err="1">
                <a:solidFill>
                  <a:schemeClr val="bg1"/>
                </a:solidFill>
                <a:highlight>
                  <a:srgbClr val="121619"/>
                </a:highlight>
                <a:latin typeface="Abadi" panose="020B0604020104020204" pitchFamily="34" charset="0"/>
              </a:rPr>
              <a:t>Mission_Outcome</a:t>
            </a:r>
            <a:r>
              <a:rPr lang="en-US" sz="2200" dirty="0">
                <a:solidFill>
                  <a:schemeClr val="bg1"/>
                </a:solidFill>
                <a:highlight>
                  <a:srgbClr val="121619"/>
                </a:highlight>
                <a:latin typeface="Abadi" panose="020B0604020104020204" pitchFamily="34" charset="0"/>
              </a:rPr>
              <a:t>) FROM SPACEXTABLE GROUP BY </a:t>
            </a:r>
            <a:r>
              <a:rPr lang="en-US" sz="2200" dirty="0" err="1">
                <a:solidFill>
                  <a:schemeClr val="bg1"/>
                </a:solidFill>
                <a:highlight>
                  <a:srgbClr val="121619"/>
                </a:highlight>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32003ED-2E05-70EF-C16B-FC7361CF1935}"/>
              </a:ext>
            </a:extLst>
          </p:cNvPr>
          <p:cNvPicPr>
            <a:picLocks noChangeAspect="1"/>
          </p:cNvPicPr>
          <p:nvPr/>
        </p:nvPicPr>
        <p:blipFill>
          <a:blip r:embed="rId3"/>
          <a:stretch>
            <a:fillRect/>
          </a:stretch>
        </p:blipFill>
        <p:spPr>
          <a:xfrm>
            <a:off x="2705502" y="2438398"/>
            <a:ext cx="6009270" cy="24601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12135"/>
            <a:ext cx="10499069" cy="47653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Methodologies: data collection, data wrangling, exploratory data analysis (EDA) using visualization and SQL, interactive visual analytics using Folium and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predictive analysis using classification models</a:t>
            </a:r>
          </a:p>
          <a:p>
            <a:pPr>
              <a:lnSpc>
                <a:spcPct val="100000"/>
              </a:lnSpc>
              <a:spcBef>
                <a:spcPts val="1400"/>
              </a:spcBef>
            </a:pPr>
            <a:r>
              <a:rPr lang="en-US" sz="2000" dirty="0">
                <a:solidFill>
                  <a:schemeClr val="accent3">
                    <a:lumMod val="25000"/>
                  </a:schemeClr>
                </a:solidFill>
                <a:latin typeface="Abadi" panose="020B0604020104020204" pitchFamily="34" charset="0"/>
              </a:rPr>
              <a:t>Results: </a:t>
            </a:r>
          </a:p>
          <a:p>
            <a:pPr lvl="1">
              <a:lnSpc>
                <a:spcPct val="100000"/>
              </a:lnSpc>
              <a:spcBef>
                <a:spcPts val="1400"/>
              </a:spcBef>
            </a:pPr>
            <a:r>
              <a:rPr lang="en-US" sz="1600" dirty="0">
                <a:solidFill>
                  <a:schemeClr val="accent3">
                    <a:lumMod val="25000"/>
                  </a:schemeClr>
                </a:solidFill>
                <a:latin typeface="Abadi" panose="020B0604020104020204" pitchFamily="34" charset="0"/>
              </a:rPr>
              <a:t>Launches with higher Payload Mass and Flight Number seemed to have better successful landing rate. However, in case of Payload, it may related to orbit type since only ISS, PO, VLEO have launches of higher load. In addition, VLEO flights all have over 60 attempts which results in good landing rate</a:t>
            </a:r>
          </a:p>
          <a:p>
            <a:pPr lvl="1">
              <a:lnSpc>
                <a:spcPct val="100000"/>
              </a:lnSpc>
              <a:spcBef>
                <a:spcPts val="1400"/>
              </a:spcBef>
            </a:pPr>
            <a:r>
              <a:rPr lang="en-US" sz="1600" dirty="0">
                <a:solidFill>
                  <a:schemeClr val="accent3">
                    <a:lumMod val="25000"/>
                  </a:schemeClr>
                </a:solidFill>
                <a:latin typeface="Abadi" panose="020B0604020104020204" pitchFamily="34" charset="0"/>
              </a:rPr>
              <a:t>Launch success yearly increased since 2013 to 2020</a:t>
            </a:r>
          </a:p>
          <a:p>
            <a:pPr lvl="1">
              <a:lnSpc>
                <a:spcPct val="100000"/>
              </a:lnSpc>
              <a:spcBef>
                <a:spcPts val="1400"/>
              </a:spcBef>
            </a:pPr>
            <a:r>
              <a:rPr lang="en-US" sz="1600" dirty="0">
                <a:solidFill>
                  <a:schemeClr val="accent3">
                    <a:lumMod val="25000"/>
                  </a:schemeClr>
                </a:solidFill>
                <a:latin typeface="Abadi" panose="020B0604020104020204" pitchFamily="34" charset="0"/>
              </a:rPr>
              <a:t>All 4 F9 Falcon </a:t>
            </a:r>
            <a:r>
              <a:rPr lang="en-US" sz="1600" dirty="0" err="1">
                <a:solidFill>
                  <a:schemeClr val="accent3">
                    <a:lumMod val="25000"/>
                  </a:schemeClr>
                </a:solidFill>
                <a:latin typeface="Abadi" panose="020B0604020104020204" pitchFamily="34" charset="0"/>
              </a:rPr>
              <a:t>lauch</a:t>
            </a:r>
            <a:r>
              <a:rPr lang="en-US" sz="1600" dirty="0">
                <a:solidFill>
                  <a:schemeClr val="accent3">
                    <a:lumMod val="25000"/>
                  </a:schemeClr>
                </a:solidFill>
                <a:latin typeface="Abadi" panose="020B0604020104020204" pitchFamily="34" charset="0"/>
              </a:rPr>
              <a:t> sites are located: near coastline, earth equator, railroad, highway but far away from cities for making use of the earth velocity, safety and effective transportation</a:t>
            </a:r>
          </a:p>
          <a:p>
            <a:pPr lvl="1">
              <a:lnSpc>
                <a:spcPct val="100000"/>
              </a:lnSpc>
              <a:spcBef>
                <a:spcPts val="1400"/>
              </a:spcBef>
            </a:pPr>
            <a:r>
              <a:rPr lang="en-US" sz="1600" dirty="0">
                <a:solidFill>
                  <a:schemeClr val="accent3">
                    <a:lumMod val="25000"/>
                  </a:schemeClr>
                </a:solidFill>
                <a:latin typeface="Abadi" panose="020B0604020104020204" pitchFamily="34" charset="0"/>
              </a:rPr>
              <a:t>Out of 4 algorithms tested, Decision Tree performed the best on train set. Nevertheless, the accuracy on the test set is the same for all model</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478771"/>
            <a:ext cx="6915304" cy="33015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DISTINCT </a:t>
            </a:r>
            <a:r>
              <a:rPr lang="en-US" sz="2200" dirty="0" err="1">
                <a:solidFill>
                  <a:schemeClr val="bg1"/>
                </a:solidFill>
                <a:highlight>
                  <a:srgbClr val="121619"/>
                </a:highlight>
                <a:latin typeface="Abadi" panose="020B0604020104020204" pitchFamily="34" charset="0"/>
              </a:rPr>
              <a:t>Booster_Version</a:t>
            </a:r>
            <a:r>
              <a:rPr lang="en-US" sz="2200" dirty="0">
                <a:solidFill>
                  <a:schemeClr val="bg1"/>
                </a:solidFill>
                <a:highlight>
                  <a:srgbClr val="121619"/>
                </a:highlight>
                <a:latin typeface="Abadi" panose="020B0604020104020204" pitchFamily="34" charset="0"/>
              </a:rPr>
              <a:t> FROM SPACEXTABLE WHERE PAYLOAD_MASS__KG_=(SELECT MAX(PAYLOAD_MASS__KG_)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7AB2482-642D-AACA-095F-1F5AC5C01505}"/>
              </a:ext>
            </a:extLst>
          </p:cNvPr>
          <p:cNvPicPr>
            <a:picLocks noChangeAspect="1"/>
          </p:cNvPicPr>
          <p:nvPr/>
        </p:nvPicPr>
        <p:blipFill>
          <a:blip r:embed="rId3"/>
          <a:stretch>
            <a:fillRect/>
          </a:stretch>
        </p:blipFill>
        <p:spPr>
          <a:xfrm>
            <a:off x="9252858" y="1549429"/>
            <a:ext cx="1446210" cy="506725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995961" cy="46015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SUBSTR(Date, 6, 2) AS Month, </a:t>
            </a:r>
            <a:r>
              <a:rPr lang="en-US" sz="2200" dirty="0" err="1">
                <a:solidFill>
                  <a:schemeClr val="bg1"/>
                </a:solidFill>
                <a:highlight>
                  <a:srgbClr val="121619"/>
                </a:highlight>
                <a:latin typeface="Abadi" panose="020B0604020104020204" pitchFamily="34" charset="0"/>
              </a:rPr>
              <a:t>Booster_Version</a:t>
            </a:r>
            <a:r>
              <a:rPr lang="en-US" sz="2200" dirty="0">
                <a:solidFill>
                  <a:schemeClr val="bg1"/>
                </a:solidFill>
                <a:highlight>
                  <a:srgbClr val="121619"/>
                </a:highlight>
                <a:latin typeface="Abadi" panose="020B0604020104020204" pitchFamily="34" charset="0"/>
              </a:rPr>
              <a:t>, </a:t>
            </a:r>
            <a:r>
              <a:rPr lang="en-US" sz="2200" dirty="0" err="1">
                <a:solidFill>
                  <a:schemeClr val="bg1"/>
                </a:solidFill>
                <a:highlight>
                  <a:srgbClr val="121619"/>
                </a:highlight>
                <a:latin typeface="Abadi" panose="020B0604020104020204" pitchFamily="34" charset="0"/>
              </a:rPr>
              <a:t>Launch_Site</a:t>
            </a:r>
            <a:r>
              <a:rPr lang="en-US" sz="2200" dirty="0">
                <a:solidFill>
                  <a:schemeClr val="bg1"/>
                </a:solidFill>
                <a:highlight>
                  <a:srgbClr val="121619"/>
                </a:highlight>
                <a:latin typeface="Abadi" panose="020B0604020104020204" pitchFamily="34" charset="0"/>
              </a:rPr>
              <a:t> FROM SPACEXTABLE WHERE SUBSTR(Date,1,4)='2015' AND </a:t>
            </a:r>
            <a:r>
              <a:rPr lang="en-US" sz="2200" dirty="0" err="1">
                <a:solidFill>
                  <a:schemeClr val="bg1"/>
                </a:solidFill>
                <a:highlight>
                  <a:srgbClr val="121619"/>
                </a:highlight>
                <a:latin typeface="Abadi" panose="020B0604020104020204" pitchFamily="34" charset="0"/>
              </a:rPr>
              <a:t>Landing_Outcome</a:t>
            </a:r>
            <a:r>
              <a:rPr lang="en-US" sz="2200" dirty="0">
                <a:solidFill>
                  <a:schemeClr val="bg1"/>
                </a:solidFill>
                <a:highlight>
                  <a:srgbClr val="121619"/>
                </a:highlight>
                <a:latin typeface="Abadi" panose="020B0604020104020204" pitchFamily="34" charset="0"/>
              </a:rPr>
              <a:t>='Failure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48E28BD-7CA2-7D95-8007-BB7849080FB4}"/>
              </a:ext>
            </a:extLst>
          </p:cNvPr>
          <p:cNvPicPr>
            <a:picLocks noChangeAspect="1"/>
          </p:cNvPicPr>
          <p:nvPr/>
        </p:nvPicPr>
        <p:blipFill>
          <a:blip r:embed="rId3"/>
          <a:stretch>
            <a:fillRect/>
          </a:stretch>
        </p:blipFill>
        <p:spPr>
          <a:xfrm>
            <a:off x="3347863" y="2852058"/>
            <a:ext cx="4840254" cy="18070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a:solidFill>
                  <a:schemeClr val="bg1"/>
                </a:solidFill>
                <a:highlight>
                  <a:srgbClr val="121619"/>
                </a:highlight>
                <a:latin typeface="Abadi" panose="020B0604020104020204" pitchFamily="34" charset="0"/>
              </a:rPr>
              <a:t>%</a:t>
            </a:r>
            <a:r>
              <a:rPr lang="en-US" sz="2200" dirty="0" err="1">
                <a:solidFill>
                  <a:schemeClr val="bg1"/>
                </a:solidFill>
                <a:highlight>
                  <a:srgbClr val="121619"/>
                </a:highlight>
                <a:latin typeface="Abadi" panose="020B0604020104020204" pitchFamily="34" charset="0"/>
              </a:rPr>
              <a:t>sql</a:t>
            </a:r>
            <a:r>
              <a:rPr lang="en-US" sz="2200" dirty="0">
                <a:solidFill>
                  <a:schemeClr val="bg1"/>
                </a:solidFill>
                <a:highlight>
                  <a:srgbClr val="121619"/>
                </a:highlight>
                <a:latin typeface="Abadi" panose="020B0604020104020204" pitchFamily="34" charset="0"/>
              </a:rPr>
              <a:t> SELECT Date, </a:t>
            </a:r>
            <a:r>
              <a:rPr lang="en-US" sz="2200" dirty="0" err="1">
                <a:solidFill>
                  <a:schemeClr val="bg1"/>
                </a:solidFill>
                <a:highlight>
                  <a:srgbClr val="121619"/>
                </a:highlight>
                <a:latin typeface="Abadi" panose="020B0604020104020204" pitchFamily="34" charset="0"/>
              </a:rPr>
              <a:t>Landing_Outcome</a:t>
            </a:r>
            <a:r>
              <a:rPr lang="en-US" sz="2200" dirty="0">
                <a:solidFill>
                  <a:schemeClr val="bg1"/>
                </a:solidFill>
                <a:highlight>
                  <a:srgbClr val="121619"/>
                </a:highlight>
                <a:latin typeface="Abadi" panose="020B0604020104020204" pitchFamily="34" charset="0"/>
              </a:rPr>
              <a:t>, COUNT(</a:t>
            </a:r>
            <a:r>
              <a:rPr lang="en-US" sz="2200" dirty="0" err="1">
                <a:solidFill>
                  <a:schemeClr val="bg1"/>
                </a:solidFill>
                <a:highlight>
                  <a:srgbClr val="121619"/>
                </a:highlight>
                <a:latin typeface="Abadi" panose="020B0604020104020204" pitchFamily="34" charset="0"/>
              </a:rPr>
              <a:t>Landing_Outcome</a:t>
            </a:r>
            <a:r>
              <a:rPr lang="en-US" sz="2200" dirty="0">
                <a:solidFill>
                  <a:schemeClr val="bg1"/>
                </a:solidFill>
                <a:highlight>
                  <a:srgbClr val="121619"/>
                </a:highlight>
                <a:latin typeface="Abadi" panose="020B0604020104020204" pitchFamily="34" charset="0"/>
              </a:rPr>
              <a:t>) AS </a:t>
            </a:r>
            <a:r>
              <a:rPr lang="en-US" sz="2200" dirty="0" err="1">
                <a:solidFill>
                  <a:schemeClr val="bg1"/>
                </a:solidFill>
                <a:highlight>
                  <a:srgbClr val="121619"/>
                </a:highlight>
                <a:latin typeface="Abadi" panose="020B0604020104020204" pitchFamily="34" charset="0"/>
              </a:rPr>
              <a:t>Num_outcomes</a:t>
            </a:r>
            <a:r>
              <a:rPr lang="en-US" sz="2200" dirty="0">
                <a:solidFill>
                  <a:schemeClr val="bg1"/>
                </a:solidFill>
                <a:highlight>
                  <a:srgbClr val="121619"/>
                </a:highlight>
                <a:latin typeface="Abadi" panose="020B0604020104020204" pitchFamily="34" charset="0"/>
              </a:rPr>
              <a:t> FROM SPACEXTABLE WHERE Date BETWEEN '2010-06-04' AND '2017-03-20’ ORDER BY Date 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5874144-3436-199C-F1CA-9D098DA052F7}"/>
              </a:ext>
            </a:extLst>
          </p:cNvPr>
          <p:cNvPicPr>
            <a:picLocks noChangeAspect="1"/>
          </p:cNvPicPr>
          <p:nvPr/>
        </p:nvPicPr>
        <p:blipFill>
          <a:blip r:embed="rId3"/>
          <a:stretch>
            <a:fillRect/>
          </a:stretch>
        </p:blipFill>
        <p:spPr>
          <a:xfrm>
            <a:off x="2932261" y="3140531"/>
            <a:ext cx="5421086" cy="9035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ED7D31"/>
                </a:solidFill>
                <a:latin typeface="Abadi"/>
              </a:rPr>
              <a:t>Folium Map of all Falcon 9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691890"/>
            <a:ext cx="7485413" cy="2979684"/>
          </a:xfrm>
          <a:prstGeom prst="rect">
            <a:avLst/>
          </a:prstGeom>
        </p:spPr>
        <p:txBody>
          <a:bodyPr vert="horz" lIns="91440" tIns="45720" rIns="91440" bIns="45720" rtlCol="0" anchor="ctr">
            <a:normAutofit fontScale="92500" lnSpcReduction="10000"/>
          </a:bodyPr>
          <a:lstStyle/>
          <a:p>
            <a:pPr>
              <a:spcBef>
                <a:spcPts val="1400"/>
              </a:spcBef>
            </a:pPr>
            <a:r>
              <a:rPr lang="en-US" sz="1800" dirty="0">
                <a:latin typeface="Abadi" panose="020B0604020104020204" pitchFamily="34" charset="0"/>
              </a:rPr>
              <a:t>There are 4 launch sites of Falcon 9 in the US:</a:t>
            </a:r>
          </a:p>
          <a:p>
            <a:pPr lvl="1">
              <a:spcBef>
                <a:spcPts val="1400"/>
              </a:spcBef>
            </a:pPr>
            <a:r>
              <a:rPr lang="en-US" sz="1700" dirty="0">
                <a:latin typeface="Abadi" panose="020B0604020104020204" pitchFamily="34" charset="0"/>
              </a:rPr>
              <a:t>3 on the </a:t>
            </a:r>
            <a:r>
              <a:rPr lang="en-US" sz="1700" dirty="0" err="1">
                <a:latin typeface="Abadi" panose="020B0604020104020204" pitchFamily="34" charset="0"/>
              </a:rPr>
              <a:t>the</a:t>
            </a:r>
            <a:r>
              <a:rPr lang="en-US" sz="1700" dirty="0">
                <a:latin typeface="Abadi" panose="020B0604020104020204" pitchFamily="34" charset="0"/>
              </a:rPr>
              <a:t> east side: CCAFS LC-40, CCCAFS LC-40, KSC LC-39A</a:t>
            </a:r>
          </a:p>
          <a:p>
            <a:pPr lvl="1">
              <a:spcBef>
                <a:spcPts val="1400"/>
              </a:spcBef>
            </a:pPr>
            <a:r>
              <a:rPr lang="en-US" sz="1700" dirty="0">
                <a:latin typeface="Abadi" panose="020B0604020104020204" pitchFamily="34" charset="0"/>
              </a:rPr>
              <a:t>1 on the west side: VAFB SLC-4E</a:t>
            </a:r>
          </a:p>
          <a:p>
            <a:pPr>
              <a:spcBef>
                <a:spcPts val="1400"/>
              </a:spcBef>
            </a:pPr>
            <a:r>
              <a:rPr lang="en-US" sz="1800" dirty="0">
                <a:latin typeface="Abadi" panose="020B0604020104020204" pitchFamily="34" charset="0"/>
              </a:rPr>
              <a:t>All </a:t>
            </a:r>
            <a:r>
              <a:rPr lang="en-US" sz="1800" dirty="0" err="1">
                <a:latin typeface="Abadi" panose="020B0604020104020204" pitchFamily="34" charset="0"/>
              </a:rPr>
              <a:t>lauch</a:t>
            </a:r>
            <a:r>
              <a:rPr lang="en-US" sz="1800" dirty="0">
                <a:latin typeface="Abadi" panose="020B0604020104020204" pitchFamily="34" charset="0"/>
              </a:rPr>
              <a:t> sites are in very close proximity to the coast. This maybe be due to safety measures, if the </a:t>
            </a:r>
            <a:r>
              <a:rPr lang="en-US" sz="1800" dirty="0" err="1">
                <a:latin typeface="Abadi" panose="020B0604020104020204" pitchFamily="34" charset="0"/>
              </a:rPr>
              <a:t>lauch</a:t>
            </a:r>
            <a:r>
              <a:rPr lang="en-US" sz="1800" dirty="0">
                <a:latin typeface="Abadi" panose="020B0604020104020204" pitchFamily="34" charset="0"/>
              </a:rPr>
              <a:t> fail, the rocket could landed in the sea and cause no harm for the citizens. </a:t>
            </a:r>
          </a:p>
          <a:p>
            <a:pPr>
              <a:spcBef>
                <a:spcPts val="1400"/>
              </a:spcBef>
            </a:pPr>
            <a:r>
              <a:rPr lang="en-US" sz="1800" dirty="0">
                <a:latin typeface="Abadi" panose="020B0604020104020204" pitchFamily="34" charset="0"/>
              </a:rPr>
              <a:t>The </a:t>
            </a:r>
            <a:r>
              <a:rPr lang="en-US" sz="1800" dirty="0" err="1">
                <a:latin typeface="Abadi" panose="020B0604020104020204" pitchFamily="34" charset="0"/>
              </a:rPr>
              <a:t>lauch</a:t>
            </a:r>
            <a:r>
              <a:rPr lang="en-US" sz="1800" dirty="0">
                <a:latin typeface="Abadi" panose="020B0604020104020204" pitchFamily="34" charset="0"/>
              </a:rPr>
              <a:t> sites are in proximity of the Equator line so it can take optimum advantage of the Earth's substantial rotational speed. Sitting on the launch pad near the equator, it is already moving at a speed of over 1650 km per hour relative to Earth's center.</a:t>
            </a:r>
          </a:p>
        </p:txBody>
      </p:sp>
      <p:grpSp>
        <p:nvGrpSpPr>
          <p:cNvPr id="13" name="Group 12">
            <a:extLst>
              <a:ext uri="{FF2B5EF4-FFF2-40B4-BE49-F238E27FC236}">
                <a16:creationId xmlns:a16="http://schemas.microsoft.com/office/drawing/2014/main" id="{F11575E0-F17A-6014-E312-5AA915F6F287}"/>
              </a:ext>
            </a:extLst>
          </p:cNvPr>
          <p:cNvGrpSpPr/>
          <p:nvPr/>
        </p:nvGrpSpPr>
        <p:grpSpPr>
          <a:xfrm>
            <a:off x="-138759" y="-174307"/>
            <a:ext cx="12469538" cy="3795078"/>
            <a:chOff x="-138759" y="-42227"/>
            <a:chExt cx="12469538" cy="3795078"/>
          </a:xfrm>
        </p:grpSpPr>
        <p:pic>
          <p:nvPicPr>
            <p:cNvPr id="6" name="Picture 5">
              <a:extLst>
                <a:ext uri="{FF2B5EF4-FFF2-40B4-BE49-F238E27FC236}">
                  <a16:creationId xmlns:a16="http://schemas.microsoft.com/office/drawing/2014/main" id="{AFE283C1-F003-D364-2FF8-D244BCA5764C}"/>
                </a:ext>
              </a:extLst>
            </p:cNvPr>
            <p:cNvPicPr>
              <a:picLocks noChangeAspect="1"/>
            </p:cNvPicPr>
            <p:nvPr/>
          </p:nvPicPr>
          <p:blipFill rotWithShape="1">
            <a:blip r:embed="rId2"/>
            <a:srcRect t="28055" b="20794"/>
            <a:stretch/>
          </p:blipFill>
          <p:spPr>
            <a:xfrm>
              <a:off x="-138759" y="-42227"/>
              <a:ext cx="12469538" cy="3795078"/>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8" name="Picture 7">
              <a:extLst>
                <a:ext uri="{FF2B5EF4-FFF2-40B4-BE49-F238E27FC236}">
                  <a16:creationId xmlns:a16="http://schemas.microsoft.com/office/drawing/2014/main" id="{F6D77954-87CD-D75D-4CC0-255F13FDC7DA}"/>
                </a:ext>
              </a:extLst>
            </p:cNvPr>
            <p:cNvPicPr>
              <a:picLocks noChangeAspect="1"/>
            </p:cNvPicPr>
            <p:nvPr/>
          </p:nvPicPr>
          <p:blipFill>
            <a:blip r:embed="rId3"/>
            <a:stretch>
              <a:fillRect/>
            </a:stretch>
          </p:blipFill>
          <p:spPr>
            <a:xfrm>
              <a:off x="5194300" y="318506"/>
              <a:ext cx="4156000" cy="2468880"/>
            </a:xfrm>
            <a:prstGeom prst="rect">
              <a:avLst/>
            </a:prstGeom>
            <a:ln w="19050">
              <a:solidFill>
                <a:srgbClr val="FF0000"/>
              </a:solidFill>
            </a:ln>
          </p:spPr>
        </p:pic>
        <p:cxnSp>
          <p:nvCxnSpPr>
            <p:cNvPr id="10" name="Straight Connector 9">
              <a:extLst>
                <a:ext uri="{FF2B5EF4-FFF2-40B4-BE49-F238E27FC236}">
                  <a16:creationId xmlns:a16="http://schemas.microsoft.com/office/drawing/2014/main" id="{E4169809-F0A2-2B43-99B7-2245AC5F5B3A}"/>
                </a:ext>
              </a:extLst>
            </p:cNvPr>
            <p:cNvCxnSpPr/>
            <p:nvPr/>
          </p:nvCxnSpPr>
          <p:spPr>
            <a:xfrm>
              <a:off x="9350300" y="318506"/>
              <a:ext cx="1612340" cy="21244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A728326F-2A1C-56F8-FCA6-DBC6A2632746}"/>
                </a:ext>
              </a:extLst>
            </p:cNvPr>
            <p:cNvCxnSpPr/>
            <p:nvPr/>
          </p:nvCxnSpPr>
          <p:spPr>
            <a:xfrm flipV="1">
              <a:off x="9350300" y="2443004"/>
              <a:ext cx="1612340" cy="3230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p of the united states&#10;&#10;Description automatically generated">
            <a:extLst>
              <a:ext uri="{FF2B5EF4-FFF2-40B4-BE49-F238E27FC236}">
                <a16:creationId xmlns:a16="http://schemas.microsoft.com/office/drawing/2014/main" id="{D337D270-2A59-729C-5E60-87EB71A78D9A}"/>
              </a:ext>
            </a:extLst>
          </p:cNvPr>
          <p:cNvPicPr>
            <a:picLocks noChangeAspect="1"/>
          </p:cNvPicPr>
          <p:nvPr/>
        </p:nvPicPr>
        <p:blipFill rotWithShape="1">
          <a:blip r:embed="rId2"/>
          <a:srcRect t="15779" r="-1" b="8645"/>
          <a:stretch/>
        </p:blipFill>
        <p:spPr>
          <a:xfrm>
            <a:off x="-1" y="-400040"/>
            <a:ext cx="12228129" cy="4666928"/>
          </a:xfrm>
          <a:prstGeom prst="rect">
            <a:avLst/>
          </a:prstGeom>
        </p:spPr>
      </p:pic>
      <p:grpSp>
        <p:nvGrpSpPr>
          <p:cNvPr id="19" name="Group 1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0" name="Freeform: Shape 19">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3" name="Freeform: Shape 22">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15" name="Title 1">
            <a:extLst>
              <a:ext uri="{FF2B5EF4-FFF2-40B4-BE49-F238E27FC236}">
                <a16:creationId xmlns:a16="http://schemas.microsoft.com/office/drawing/2014/main" id="{EA49A3B8-F7E2-4E57-E09F-69DEF35102FB}"/>
              </a:ext>
            </a:extLst>
          </p:cNvPr>
          <p:cNvSpPr txBox="1">
            <a:spLocks/>
          </p:cNvSpPr>
          <p:nvPr/>
        </p:nvSpPr>
        <p:spPr>
          <a:xfrm>
            <a:off x="481013" y="4057649"/>
            <a:ext cx="3290887" cy="2663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ED7D31"/>
                </a:solidFill>
                <a:latin typeface="Abadi"/>
              </a:rPr>
              <a:t>Folium Map of all Falcon 9 Launch Sites outcomes</a:t>
            </a:r>
          </a:p>
        </p:txBody>
      </p:sp>
      <p:sp>
        <p:nvSpPr>
          <p:cNvPr id="16" name="Content Placeholder 4">
            <a:extLst>
              <a:ext uri="{FF2B5EF4-FFF2-40B4-BE49-F238E27FC236}">
                <a16:creationId xmlns:a16="http://schemas.microsoft.com/office/drawing/2014/main" id="{BA2660BC-B1FA-6BFB-CE04-F89BB07060A9}"/>
              </a:ext>
            </a:extLst>
          </p:cNvPr>
          <p:cNvSpPr txBox="1">
            <a:spLocks/>
          </p:cNvSpPr>
          <p:nvPr/>
        </p:nvSpPr>
        <p:spPr>
          <a:xfrm>
            <a:off x="4223982" y="3996690"/>
            <a:ext cx="7485413" cy="25279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latin typeface="Abadi" panose="020B0604020104020204" pitchFamily="34" charset="0"/>
              </a:rPr>
              <a:t>The outcomes for each site are colormap:</a:t>
            </a:r>
          </a:p>
          <a:p>
            <a:pPr lvl="1">
              <a:spcBef>
                <a:spcPts val="1400"/>
              </a:spcBef>
            </a:pPr>
            <a:r>
              <a:rPr lang="en-US" sz="1600" dirty="0">
                <a:latin typeface="Abadi" panose="020B0604020104020204" pitchFamily="34" charset="0"/>
              </a:rPr>
              <a:t>Red: fail landing</a:t>
            </a:r>
          </a:p>
          <a:p>
            <a:pPr lvl="1">
              <a:spcBef>
                <a:spcPts val="1400"/>
              </a:spcBef>
            </a:pPr>
            <a:r>
              <a:rPr lang="en-US" sz="1600" dirty="0">
                <a:latin typeface="Abadi" panose="020B0604020104020204" pitchFamily="34" charset="0"/>
              </a:rPr>
              <a:t>Green: successful landing</a:t>
            </a:r>
          </a:p>
          <a:p>
            <a:pPr>
              <a:spcBef>
                <a:spcPts val="1400"/>
              </a:spcBef>
            </a:pPr>
            <a:r>
              <a:rPr lang="en-US" sz="1800" dirty="0">
                <a:latin typeface="Abadi" panose="020B0604020104020204" pitchFamily="34" charset="0"/>
              </a:rPr>
              <a:t>From the color-labeled markers in marker clusters, we should be able to easily identify the number of launches and which launch sites have relatively high success rates</a:t>
            </a:r>
          </a:p>
        </p:txBody>
      </p:sp>
      <p:pic>
        <p:nvPicPr>
          <p:cNvPr id="24" name="Picture 23">
            <a:extLst>
              <a:ext uri="{FF2B5EF4-FFF2-40B4-BE49-F238E27FC236}">
                <a16:creationId xmlns:a16="http://schemas.microsoft.com/office/drawing/2014/main" id="{DFFDFC9D-F4CA-681D-0AFE-D6757C9680F3}"/>
              </a:ext>
            </a:extLst>
          </p:cNvPr>
          <p:cNvPicPr>
            <a:picLocks noChangeAspect="1"/>
          </p:cNvPicPr>
          <p:nvPr/>
        </p:nvPicPr>
        <p:blipFill rotWithShape="1">
          <a:blip r:embed="rId3"/>
          <a:srcRect l="18862" t="16533" r="22354" b="8097"/>
          <a:stretch/>
        </p:blipFill>
        <p:spPr>
          <a:xfrm>
            <a:off x="8745918" y="969079"/>
            <a:ext cx="1005840" cy="901886"/>
          </a:xfrm>
          <a:prstGeom prst="rect">
            <a:avLst/>
          </a:prstGeom>
          <a:ln>
            <a:solidFill>
              <a:srgbClr val="FF0000"/>
            </a:solidFill>
          </a:ln>
        </p:spPr>
      </p:pic>
      <p:pic>
        <p:nvPicPr>
          <p:cNvPr id="26" name="Picture 25">
            <a:extLst>
              <a:ext uri="{FF2B5EF4-FFF2-40B4-BE49-F238E27FC236}">
                <a16:creationId xmlns:a16="http://schemas.microsoft.com/office/drawing/2014/main" id="{B92A8832-829A-3B59-72BB-94F4CED9D78D}"/>
              </a:ext>
            </a:extLst>
          </p:cNvPr>
          <p:cNvPicPr>
            <a:picLocks noChangeAspect="1"/>
          </p:cNvPicPr>
          <p:nvPr/>
        </p:nvPicPr>
        <p:blipFill>
          <a:blip r:embed="rId4"/>
          <a:stretch>
            <a:fillRect/>
          </a:stretch>
        </p:blipFill>
        <p:spPr>
          <a:xfrm>
            <a:off x="9242139" y="2689760"/>
            <a:ext cx="1005840" cy="986309"/>
          </a:xfrm>
          <a:prstGeom prst="rect">
            <a:avLst/>
          </a:prstGeom>
          <a:ln>
            <a:solidFill>
              <a:srgbClr val="FF0000"/>
            </a:solidFill>
          </a:ln>
        </p:spPr>
      </p:pic>
      <p:pic>
        <p:nvPicPr>
          <p:cNvPr id="28" name="Picture 27">
            <a:extLst>
              <a:ext uri="{FF2B5EF4-FFF2-40B4-BE49-F238E27FC236}">
                <a16:creationId xmlns:a16="http://schemas.microsoft.com/office/drawing/2014/main" id="{9DCDA6AA-7ADA-BF28-26FC-53CB9CA156C6}"/>
              </a:ext>
            </a:extLst>
          </p:cNvPr>
          <p:cNvPicPr>
            <a:picLocks noChangeAspect="1"/>
          </p:cNvPicPr>
          <p:nvPr/>
        </p:nvPicPr>
        <p:blipFill>
          <a:blip r:embed="rId5"/>
          <a:stretch>
            <a:fillRect/>
          </a:stretch>
        </p:blipFill>
        <p:spPr>
          <a:xfrm>
            <a:off x="11043769" y="573468"/>
            <a:ext cx="1165990" cy="1201502"/>
          </a:xfrm>
          <a:prstGeom prst="rect">
            <a:avLst/>
          </a:prstGeom>
          <a:ln>
            <a:solidFill>
              <a:srgbClr val="FF0000"/>
            </a:solidFill>
          </a:ln>
        </p:spPr>
      </p:pic>
      <p:cxnSp>
        <p:nvCxnSpPr>
          <p:cNvPr id="30" name="Straight Connector 29">
            <a:extLst>
              <a:ext uri="{FF2B5EF4-FFF2-40B4-BE49-F238E27FC236}">
                <a16:creationId xmlns:a16="http://schemas.microsoft.com/office/drawing/2014/main" id="{6E367AD7-417A-A2F0-1914-CE2E9E66B3C8}"/>
              </a:ext>
            </a:extLst>
          </p:cNvPr>
          <p:cNvCxnSpPr>
            <a:cxnSpLocks/>
          </p:cNvCxnSpPr>
          <p:nvPr/>
        </p:nvCxnSpPr>
        <p:spPr>
          <a:xfrm flipV="1">
            <a:off x="10229915" y="2755031"/>
            <a:ext cx="880045" cy="9210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979CC3-0871-921F-A6B2-086273C2A833}"/>
              </a:ext>
            </a:extLst>
          </p:cNvPr>
          <p:cNvCxnSpPr>
            <a:cxnSpLocks/>
          </p:cNvCxnSpPr>
          <p:nvPr/>
        </p:nvCxnSpPr>
        <p:spPr>
          <a:xfrm>
            <a:off x="10247979" y="2684484"/>
            <a:ext cx="861981" cy="5956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E42C41-ACE4-6F7D-EA57-17FA8A4224CE}"/>
              </a:ext>
            </a:extLst>
          </p:cNvPr>
          <p:cNvCxnSpPr>
            <a:cxnSpLocks/>
          </p:cNvCxnSpPr>
          <p:nvPr/>
        </p:nvCxnSpPr>
        <p:spPr>
          <a:xfrm flipV="1">
            <a:off x="11176000" y="1768734"/>
            <a:ext cx="1012047" cy="83517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A2FD7A-2977-A976-4073-22A7C7829ACB}"/>
              </a:ext>
            </a:extLst>
          </p:cNvPr>
          <p:cNvCxnSpPr>
            <a:cxnSpLocks/>
          </p:cNvCxnSpPr>
          <p:nvPr/>
        </p:nvCxnSpPr>
        <p:spPr>
          <a:xfrm flipH="1" flipV="1">
            <a:off x="11043769" y="1768734"/>
            <a:ext cx="132231" cy="812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C770850-BA9F-AEB8-45C4-415384C6A8D8}"/>
              </a:ext>
            </a:extLst>
          </p:cNvPr>
          <p:cNvCxnSpPr>
            <a:cxnSpLocks/>
          </p:cNvCxnSpPr>
          <p:nvPr/>
        </p:nvCxnSpPr>
        <p:spPr>
          <a:xfrm>
            <a:off x="9769822" y="1870965"/>
            <a:ext cx="1273947" cy="6854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71D087B-EFF7-F0A3-53DB-F8B901935CD9}"/>
              </a:ext>
            </a:extLst>
          </p:cNvPr>
          <p:cNvCxnSpPr>
            <a:cxnSpLocks/>
          </p:cNvCxnSpPr>
          <p:nvPr/>
        </p:nvCxnSpPr>
        <p:spPr>
          <a:xfrm>
            <a:off x="9769822" y="969079"/>
            <a:ext cx="1273947" cy="15873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868549-81FF-483C-C0B0-9CA79C8E9CAA}"/>
              </a:ext>
            </a:extLst>
          </p:cNvPr>
          <p:cNvSpPr txBox="1"/>
          <p:nvPr/>
        </p:nvSpPr>
        <p:spPr>
          <a:xfrm>
            <a:off x="-18064" y="1906403"/>
            <a:ext cx="1514475" cy="307777"/>
          </a:xfrm>
          <a:prstGeom prst="rect">
            <a:avLst/>
          </a:prstGeom>
          <a:noFill/>
        </p:spPr>
        <p:txBody>
          <a:bodyPr wrap="square" rtlCol="0">
            <a:spAutoFit/>
          </a:bodyPr>
          <a:lstStyle/>
          <a:p>
            <a:pPr algn="ctr"/>
            <a:r>
              <a:rPr lang="en-US" sz="1400" dirty="0">
                <a:solidFill>
                  <a:srgbClr val="FF0000"/>
                </a:solidFill>
                <a:latin typeface="Abadi" panose="020B0604020104020204" pitchFamily="34" charset="0"/>
              </a:rPr>
              <a:t>VAFB SLC-4E</a:t>
            </a:r>
          </a:p>
        </p:txBody>
      </p:sp>
      <p:sp>
        <p:nvSpPr>
          <p:cNvPr id="51" name="TextBox 50">
            <a:extLst>
              <a:ext uri="{FF2B5EF4-FFF2-40B4-BE49-F238E27FC236}">
                <a16:creationId xmlns:a16="http://schemas.microsoft.com/office/drawing/2014/main" id="{1BDCD831-52E3-7A86-CB85-8457560B232D}"/>
              </a:ext>
            </a:extLst>
          </p:cNvPr>
          <p:cNvSpPr txBox="1"/>
          <p:nvPr/>
        </p:nvSpPr>
        <p:spPr>
          <a:xfrm>
            <a:off x="10869526" y="219466"/>
            <a:ext cx="1514475" cy="307777"/>
          </a:xfrm>
          <a:prstGeom prst="rect">
            <a:avLst/>
          </a:prstGeom>
          <a:noFill/>
        </p:spPr>
        <p:txBody>
          <a:bodyPr wrap="square" rtlCol="0">
            <a:spAutoFit/>
          </a:bodyPr>
          <a:lstStyle/>
          <a:p>
            <a:pPr algn="ctr"/>
            <a:r>
              <a:rPr lang="en-US" sz="1400" dirty="0">
                <a:solidFill>
                  <a:srgbClr val="FF0000"/>
                </a:solidFill>
                <a:latin typeface="Abadi" panose="020B0604020104020204" pitchFamily="34" charset="0"/>
              </a:rPr>
              <a:t>CCAFS LC-40</a:t>
            </a:r>
          </a:p>
        </p:txBody>
      </p:sp>
      <p:sp>
        <p:nvSpPr>
          <p:cNvPr id="52" name="TextBox 51">
            <a:extLst>
              <a:ext uri="{FF2B5EF4-FFF2-40B4-BE49-F238E27FC236}">
                <a16:creationId xmlns:a16="http://schemas.microsoft.com/office/drawing/2014/main" id="{66308AAB-7204-A3B0-B94A-1950667CC4E1}"/>
              </a:ext>
            </a:extLst>
          </p:cNvPr>
          <p:cNvSpPr txBox="1"/>
          <p:nvPr/>
        </p:nvSpPr>
        <p:spPr>
          <a:xfrm>
            <a:off x="8992716" y="2343996"/>
            <a:ext cx="1514475" cy="307777"/>
          </a:xfrm>
          <a:prstGeom prst="rect">
            <a:avLst/>
          </a:prstGeom>
          <a:noFill/>
        </p:spPr>
        <p:txBody>
          <a:bodyPr wrap="square" rtlCol="0">
            <a:spAutoFit/>
          </a:bodyPr>
          <a:lstStyle/>
          <a:p>
            <a:pPr algn="ctr"/>
            <a:r>
              <a:rPr lang="en-US" sz="1400" dirty="0">
                <a:solidFill>
                  <a:srgbClr val="FF0000"/>
                </a:solidFill>
                <a:latin typeface="Abadi" panose="020B0604020104020204" pitchFamily="34" charset="0"/>
              </a:rPr>
              <a:t>CAFS LC-40</a:t>
            </a:r>
          </a:p>
        </p:txBody>
      </p:sp>
      <p:sp>
        <p:nvSpPr>
          <p:cNvPr id="53" name="TextBox 52">
            <a:extLst>
              <a:ext uri="{FF2B5EF4-FFF2-40B4-BE49-F238E27FC236}">
                <a16:creationId xmlns:a16="http://schemas.microsoft.com/office/drawing/2014/main" id="{6187C475-FA00-A696-AC56-23A12885EC9F}"/>
              </a:ext>
            </a:extLst>
          </p:cNvPr>
          <p:cNvSpPr txBox="1"/>
          <p:nvPr/>
        </p:nvSpPr>
        <p:spPr>
          <a:xfrm>
            <a:off x="8467725" y="555350"/>
            <a:ext cx="1514475" cy="307777"/>
          </a:xfrm>
          <a:prstGeom prst="rect">
            <a:avLst/>
          </a:prstGeom>
          <a:noFill/>
        </p:spPr>
        <p:txBody>
          <a:bodyPr wrap="square" rtlCol="0">
            <a:spAutoFit/>
          </a:bodyPr>
          <a:lstStyle/>
          <a:p>
            <a:pPr algn="ctr"/>
            <a:r>
              <a:rPr lang="en-US" sz="1400" dirty="0">
                <a:solidFill>
                  <a:srgbClr val="FF0000"/>
                </a:solidFill>
                <a:latin typeface="Abadi" panose="020B0604020104020204" pitchFamily="34" charset="0"/>
              </a:rPr>
              <a:t>KSC LC-39A</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430144"/>
            <a:ext cx="4368602" cy="195684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dirty="0">
                <a:solidFill>
                  <a:srgbClr val="ED7D31"/>
                </a:solidFill>
                <a:latin typeface="Abadi" panose="020B0604020104020204" pitchFamily="34" charset="0"/>
                <a:ea typeface="+mj-ea"/>
                <a:cs typeface="+mj-cs"/>
              </a:rPr>
              <a:t>Distance from CCAFS LC-40 launch site to its proximities</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771299"/>
            <a:ext cx="4671622" cy="3950176"/>
          </a:xfrm>
          <a:prstGeom prst="rect">
            <a:avLst/>
          </a:prstGeom>
        </p:spPr>
        <p:txBody>
          <a:bodyPr vert="horz" lIns="91440" tIns="45720" rIns="91440" bIns="45720" rtlCol="0">
            <a:normAutofit fontScale="92500" lnSpcReduction="10000"/>
          </a:bodyPr>
          <a:lstStyle/>
          <a:p>
            <a:pPr>
              <a:spcBef>
                <a:spcPts val="1400"/>
              </a:spcBef>
            </a:pPr>
            <a:r>
              <a:rPr lang="en-US" sz="2200" dirty="0">
                <a:latin typeface="Abadi" panose="020B0604020104020204" pitchFamily="34" charset="0"/>
              </a:rPr>
              <a:t>Distance from CCAFS LC-40 launch site to its proximities including railway, highway, coastline</a:t>
            </a:r>
          </a:p>
          <a:p>
            <a:pPr>
              <a:spcBef>
                <a:spcPts val="1400"/>
              </a:spcBef>
            </a:pPr>
            <a:r>
              <a:rPr lang="en-US" sz="2200" dirty="0">
                <a:latin typeface="Abadi" panose="020B0604020104020204" pitchFamily="34" charset="0"/>
              </a:rPr>
              <a:t>Launch sites are close to railways, highways and coastline but far away from cities for 2 reasons:</a:t>
            </a:r>
          </a:p>
          <a:p>
            <a:pPr lvl="1">
              <a:spcBef>
                <a:spcPts val="1400"/>
              </a:spcBef>
            </a:pPr>
            <a:r>
              <a:rPr lang="en-US" sz="1700" dirty="0">
                <a:latin typeface="Abadi" panose="020B0604020104020204" pitchFamily="34" charset="0"/>
              </a:rPr>
              <a:t>Safety: as being closed to coastline, if the mission fail and the crew need to escape, they can land on water</a:t>
            </a:r>
          </a:p>
          <a:p>
            <a:pPr lvl="1">
              <a:spcBef>
                <a:spcPts val="1400"/>
              </a:spcBef>
            </a:pPr>
            <a:r>
              <a:rPr lang="en-US" sz="1700" dirty="0">
                <a:latin typeface="Abadi" panose="020B0604020104020204" pitchFamily="34" charset="0"/>
              </a:rPr>
              <a:t>Transportation cost-</a:t>
            </a:r>
            <a:r>
              <a:rPr lang="en-US" sz="1700" dirty="0" err="1">
                <a:latin typeface="Abadi" panose="020B0604020104020204" pitchFamily="34" charset="0"/>
              </a:rPr>
              <a:t>effiency</a:t>
            </a:r>
            <a:r>
              <a:rPr lang="en-US" sz="1700" dirty="0">
                <a:latin typeface="Abadi" panose="020B0604020104020204" pitchFamily="34" charset="0"/>
              </a:rPr>
              <a:t>: as people, space ships and material such as fuel require to be at </a:t>
            </a:r>
            <a:r>
              <a:rPr lang="en-US" sz="1700" dirty="0" err="1">
                <a:latin typeface="Abadi" panose="020B0604020104020204" pitchFamily="34" charset="0"/>
              </a:rPr>
              <a:t>lauch</a:t>
            </a:r>
            <a:r>
              <a:rPr lang="en-US" sz="1700" dirty="0">
                <a:latin typeface="Abadi" panose="020B0604020104020204" pitchFamily="34" charset="0"/>
              </a:rPr>
              <a:t> site, being closed to railways and highways would cut down the cost.</a:t>
            </a:r>
          </a:p>
        </p:txBody>
      </p:sp>
      <p:pic>
        <p:nvPicPr>
          <p:cNvPr id="4" name="Picture 3">
            <a:extLst>
              <a:ext uri="{FF2B5EF4-FFF2-40B4-BE49-F238E27FC236}">
                <a16:creationId xmlns:a16="http://schemas.microsoft.com/office/drawing/2014/main" id="{5C01909E-79FB-4397-D67A-2C7F462480B7}"/>
              </a:ext>
            </a:extLst>
          </p:cNvPr>
          <p:cNvPicPr>
            <a:picLocks noChangeAspect="1"/>
          </p:cNvPicPr>
          <p:nvPr/>
        </p:nvPicPr>
        <p:blipFill rotWithShape="1">
          <a:blip r:embed="rId2"/>
          <a:srcRect l="17249" r="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Picture 6">
            <a:extLst>
              <a:ext uri="{FF2B5EF4-FFF2-40B4-BE49-F238E27FC236}">
                <a16:creationId xmlns:a16="http://schemas.microsoft.com/office/drawing/2014/main" id="{D15431DE-23CB-6026-D0E3-C288A76DD0B6}"/>
              </a:ext>
            </a:extLst>
          </p:cNvPr>
          <p:cNvPicPr>
            <a:picLocks noChangeAspect="1"/>
          </p:cNvPicPr>
          <p:nvPr/>
        </p:nvPicPr>
        <p:blipFill>
          <a:blip r:embed="rId3"/>
          <a:stretch>
            <a:fillRect/>
          </a:stretch>
        </p:blipFill>
        <p:spPr>
          <a:xfrm>
            <a:off x="9029700" y="0"/>
            <a:ext cx="3044292" cy="54186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150745"/>
            <a:ext cx="1891909" cy="31730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with 10 success launches and accounted 41.7% of all success launches for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2F816EAE-4C06-7200-81B8-B5D59F723187}"/>
              </a:ext>
            </a:extLst>
          </p:cNvPr>
          <p:cNvPicPr>
            <a:picLocks noChangeAspect="1"/>
          </p:cNvPicPr>
          <p:nvPr/>
        </p:nvPicPr>
        <p:blipFill>
          <a:blip r:embed="rId3"/>
          <a:stretch>
            <a:fillRect/>
          </a:stretch>
        </p:blipFill>
        <p:spPr>
          <a:xfrm>
            <a:off x="3446176" y="1825625"/>
            <a:ext cx="7839435" cy="39147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54142" y="2615248"/>
            <a:ext cx="2202213" cy="18827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is also the site with the highest success ratio of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4" name="Picture 3">
            <a:extLst>
              <a:ext uri="{FF2B5EF4-FFF2-40B4-BE49-F238E27FC236}">
                <a16:creationId xmlns:a16="http://schemas.microsoft.com/office/drawing/2014/main" id="{3A64D94E-F8A0-BC14-801A-265CE9AE1197}"/>
              </a:ext>
            </a:extLst>
          </p:cNvPr>
          <p:cNvPicPr>
            <a:picLocks noChangeAspect="1"/>
          </p:cNvPicPr>
          <p:nvPr/>
        </p:nvPicPr>
        <p:blipFill>
          <a:blip r:embed="rId3"/>
          <a:stretch>
            <a:fillRect/>
          </a:stretch>
        </p:blipFill>
        <p:spPr>
          <a:xfrm>
            <a:off x="770010" y="1744345"/>
            <a:ext cx="7658663" cy="41179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7E182699-41E8-8F54-D561-4A9784E06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5" r="14443"/>
          <a:stretch/>
        </p:blipFill>
        <p:spPr bwMode="auto">
          <a:xfrm>
            <a:off x="-873847" y="10"/>
            <a:ext cx="9669642" cy="6857990"/>
          </a:xfrm>
          <a:prstGeom prst="rect">
            <a:avLst/>
          </a:prstGeom>
          <a:extLst>
            <a:ext uri="{909E8E84-426E-40DD-AFC4-6F175D3DCCD1}">
              <a14:hiddenFill xmlns:a14="http://schemas.microsoft.com/office/drawing/2010/main">
                <a:solidFill>
                  <a:srgbClr val="FFFFFF"/>
                </a:solidFill>
              </a14:hiddenFill>
            </a:ext>
          </a:extLst>
        </p:spPr>
      </p:pic>
      <p:sp>
        <p:nvSpPr>
          <p:cNvPr id="1053" name="Rectangle 10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31610" y="1920240"/>
            <a:ext cx="3822189" cy="4256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dirty="0" err="1">
                <a:solidFill>
                  <a:schemeClr val="tx1"/>
                </a:solidFill>
                <a:latin typeface="Abadi" panose="020B0604020104020204" pitchFamily="34" charset="0"/>
              </a:rPr>
              <a:t>Backgroud</a:t>
            </a:r>
            <a:r>
              <a:rPr lang="en-US" sz="1600" dirty="0">
                <a:solidFill>
                  <a:schemeClr val="tx1"/>
                </a:solidFill>
                <a:latin typeface="Abadi" panose="020B0604020104020204" pitchFamily="34" charset="0"/>
              </a:rPr>
              <a:t> and context: SpaceX is a aerospace manufacturer and space transport services company founded by Elon Musk. The company develops the Falcon 9 rocket, which is capable of launching both crew and cargo to the International Space Station (ISS) with lower cost due to the </a:t>
            </a:r>
            <a:r>
              <a:rPr lang="en-US" sz="1600" dirty="0" err="1">
                <a:solidFill>
                  <a:schemeClr val="tx1"/>
                </a:solidFill>
                <a:latin typeface="Abadi" panose="020B0604020104020204" pitchFamily="34" charset="0"/>
              </a:rPr>
              <a:t>resuse</a:t>
            </a:r>
            <a:r>
              <a:rPr lang="en-US" sz="1600" dirty="0">
                <a:solidFill>
                  <a:schemeClr val="tx1"/>
                </a:solidFill>
                <a:latin typeface="Abadi" panose="020B0604020104020204" pitchFamily="34" charset="0"/>
              </a:rPr>
              <a:t> of the first stage.</a:t>
            </a:r>
          </a:p>
          <a:p>
            <a:pPr>
              <a:spcBef>
                <a:spcPts val="1400"/>
              </a:spcBef>
              <a:buFont typeface="Arial" panose="020B0604020202020204" pitchFamily="34" charset="0"/>
              <a:buChar char="•"/>
            </a:pPr>
            <a:r>
              <a:rPr lang="en-US" sz="1600" dirty="0">
                <a:solidFill>
                  <a:schemeClr val="tx1"/>
                </a:solidFill>
                <a:latin typeface="Abadi" panose="020B0604020104020204" pitchFamily="34" charset="0"/>
              </a:rPr>
              <a:t>Questions:</a:t>
            </a:r>
          </a:p>
          <a:p>
            <a:pPr lvl="1">
              <a:spcBef>
                <a:spcPts val="1400"/>
              </a:spcBef>
              <a:buFont typeface="Arial" panose="020B0604020202020204" pitchFamily="34" charset="0"/>
              <a:buChar char="•"/>
            </a:pPr>
            <a:r>
              <a:rPr lang="en-US" sz="1600" dirty="0">
                <a:solidFill>
                  <a:schemeClr val="tx1"/>
                </a:solidFill>
                <a:latin typeface="Abadi" panose="020B0604020104020204" pitchFamily="34" charset="0"/>
              </a:rPr>
              <a:t>Can we predict if the Falcon 9 first stage will land successfully?</a:t>
            </a:r>
          </a:p>
          <a:p>
            <a:pPr lvl="1">
              <a:spcBef>
                <a:spcPts val="1400"/>
              </a:spcBef>
              <a:buFont typeface="Arial" panose="020B0604020202020204" pitchFamily="34" charset="0"/>
              <a:buChar char="•"/>
            </a:pPr>
            <a:r>
              <a:rPr lang="en-US" sz="1600" dirty="0">
                <a:solidFill>
                  <a:schemeClr val="tx1"/>
                </a:solidFill>
                <a:latin typeface="Abadi" panose="020B0604020104020204" pitchFamily="34" charset="0"/>
              </a:rPr>
              <a:t>If so, what factors affect the likelihood of a successful landing?</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0666"/>
            <a:ext cx="10414662" cy="113379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Payload of 4000-4500 kg and 6000-7000 kg has the lowest launch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 version B5 has only one launch and success which makes it 100% success rate. FT Booster have most of its launches successful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24D2B1F9-369F-01E9-1F77-3E1583CF7E00}"/>
              </a:ext>
            </a:extLst>
          </p:cNvPr>
          <p:cNvPicPr>
            <a:picLocks noChangeAspect="1"/>
          </p:cNvPicPr>
          <p:nvPr/>
        </p:nvPicPr>
        <p:blipFill>
          <a:blip r:embed="rId3"/>
          <a:stretch>
            <a:fillRect/>
          </a:stretch>
        </p:blipFill>
        <p:spPr>
          <a:xfrm>
            <a:off x="280226" y="2881686"/>
            <a:ext cx="8863774" cy="37827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1" name="Chart 10">
            <a:extLst>
              <a:ext uri="{FF2B5EF4-FFF2-40B4-BE49-F238E27FC236}">
                <a16:creationId xmlns:a16="http://schemas.microsoft.com/office/drawing/2014/main" id="{0C53916C-729C-D111-BE57-E5B34E305C3C}"/>
              </a:ext>
            </a:extLst>
          </p:cNvPr>
          <p:cNvGraphicFramePr/>
          <p:nvPr>
            <p:extLst>
              <p:ext uri="{D42A27DB-BD31-4B8C-83A1-F6EECF244321}">
                <p14:modId xmlns:p14="http://schemas.microsoft.com/office/powerpoint/2010/main" val="3843466342"/>
              </p:ext>
            </p:extLst>
          </p:nvPr>
        </p:nvGraphicFramePr>
        <p:xfrm>
          <a:off x="770011" y="1441444"/>
          <a:ext cx="7845669" cy="5187956"/>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4">
            <a:extLst>
              <a:ext uri="{FF2B5EF4-FFF2-40B4-BE49-F238E27FC236}">
                <a16:creationId xmlns:a16="http://schemas.microsoft.com/office/drawing/2014/main" id="{36AC96DD-8784-FC47-1303-3825B1C2801F}"/>
              </a:ext>
            </a:extLst>
          </p:cNvPr>
          <p:cNvSpPr txBox="1">
            <a:spLocks/>
          </p:cNvSpPr>
          <p:nvPr/>
        </p:nvSpPr>
        <p:spPr>
          <a:xfrm>
            <a:off x="8934451" y="2347913"/>
            <a:ext cx="2599066" cy="323337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has the highest accuracy score for train set out of all 4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Accuracy for the test set is the same for all models at 0.833.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160913"/>
            <a:ext cx="5258484" cy="35929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confusion matrix for all 4 models</a:t>
            </a:r>
          </a:p>
          <a:p>
            <a:pPr>
              <a:lnSpc>
                <a:spcPct val="100000"/>
              </a:lnSpc>
              <a:spcBef>
                <a:spcPts val="1400"/>
              </a:spcBef>
            </a:pPr>
            <a:r>
              <a:rPr lang="en-US" sz="2200" dirty="0">
                <a:solidFill>
                  <a:schemeClr val="accent3">
                    <a:lumMod val="25000"/>
                  </a:schemeClr>
                </a:solidFill>
                <a:latin typeface="Abadi" panose="020B0604020104020204" pitchFamily="34" charset="0"/>
              </a:rPr>
              <a:t>Accuracy is calculated as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 (TP + TN) / (TP + TN + FP + FN)</a:t>
            </a:r>
          </a:p>
          <a:p>
            <a:pPr lvl="1">
              <a:lnSpc>
                <a:spcPct val="100000"/>
              </a:lnSpc>
              <a:spcBef>
                <a:spcPts val="1400"/>
              </a:spcBef>
            </a:pPr>
            <a:r>
              <a:rPr lang="en-US" sz="1800" dirty="0">
                <a:solidFill>
                  <a:schemeClr val="accent3">
                    <a:lumMod val="25000"/>
                  </a:schemeClr>
                </a:solidFill>
                <a:latin typeface="Abadi" panose="020B0604020104020204" pitchFamily="34" charset="0"/>
              </a:rPr>
              <a:t>With TP: True Positive, TN: True Negative, FP: False Positive, FN: False Negative</a:t>
            </a:r>
          </a:p>
          <a:p>
            <a:pPr lvl="1">
              <a:lnSpc>
                <a:spcPct val="100000"/>
              </a:lnSpc>
              <a:spcBef>
                <a:spcPts val="1400"/>
              </a:spcBef>
            </a:pPr>
            <a:r>
              <a:rPr lang="en-US" sz="1800" dirty="0">
                <a:solidFill>
                  <a:schemeClr val="accent3">
                    <a:lumMod val="25000"/>
                  </a:schemeClr>
                </a:solidFill>
                <a:latin typeface="Abadi" panose="020B0604020104020204" pitchFamily="34" charset="0"/>
              </a:rPr>
              <a:t>For this case: </a:t>
            </a:r>
          </a:p>
          <a:p>
            <a:pPr lvl="2">
              <a:lnSpc>
                <a:spcPct val="100000"/>
              </a:lnSpc>
              <a:spcBef>
                <a:spcPts val="1400"/>
              </a:spcBef>
            </a:pPr>
            <a:r>
              <a:rPr lang="en-US" sz="1600" dirty="0">
                <a:solidFill>
                  <a:schemeClr val="accent3">
                    <a:lumMod val="25000"/>
                  </a:schemeClr>
                </a:solidFill>
                <a:latin typeface="Abadi" panose="020B0604020104020204" pitchFamily="34" charset="0"/>
              </a:rPr>
              <a:t>Accuracy = (12+3)/(12+3+0+3) = 0.833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843D22F-9402-5441-B217-F4C3667F2B2E}"/>
              </a:ext>
            </a:extLst>
          </p:cNvPr>
          <p:cNvPicPr>
            <a:picLocks noChangeAspect="1"/>
          </p:cNvPicPr>
          <p:nvPr/>
        </p:nvPicPr>
        <p:blipFill>
          <a:blip r:embed="rId3"/>
          <a:stretch>
            <a:fillRect/>
          </a:stretch>
        </p:blipFill>
        <p:spPr>
          <a:xfrm>
            <a:off x="6225493" y="1803727"/>
            <a:ext cx="5060118" cy="42218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2898" y="1555173"/>
            <a:ext cx="10389825" cy="467121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higher Payload Mass and Flight Number seemed to have better successful landing rate. However, in case of Payload, it may related to orbit type since only ISS, PO, VLEO have launches of higher load. In addition, VLEO flights all have over 60 attempts which results in good landing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yearly increased since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All 4 F9 Falcon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sites are located:</a:t>
            </a:r>
          </a:p>
          <a:p>
            <a:pPr lvl="1">
              <a:lnSpc>
                <a:spcPct val="100000"/>
              </a:lnSpc>
              <a:spcBef>
                <a:spcPts val="1400"/>
              </a:spcBef>
            </a:pPr>
            <a:r>
              <a:rPr lang="en-US" sz="1800" dirty="0">
                <a:solidFill>
                  <a:schemeClr val="accent3">
                    <a:lumMod val="25000"/>
                  </a:schemeClr>
                </a:solidFill>
                <a:latin typeface="Abadi" panose="020B0604020104020204" pitchFamily="34" charset="0"/>
              </a:rPr>
              <a:t>Near the earth equator </a:t>
            </a:r>
            <a:r>
              <a:rPr lang="en-US" sz="2000" dirty="0">
                <a:latin typeface="Abadi" panose="020B0604020104020204" pitchFamily="34" charset="0"/>
              </a:rPr>
              <a:t>so it can take optimum advantage of the Earth's substantial rotational speed</a:t>
            </a:r>
          </a:p>
          <a:p>
            <a:pPr lvl="1">
              <a:lnSpc>
                <a:spcPct val="100000"/>
              </a:lnSpc>
              <a:spcBef>
                <a:spcPts val="1400"/>
              </a:spcBef>
            </a:pPr>
            <a:r>
              <a:rPr lang="en-US" sz="1800" dirty="0">
                <a:solidFill>
                  <a:schemeClr val="accent3">
                    <a:lumMod val="25000"/>
                  </a:schemeClr>
                </a:solidFill>
                <a:latin typeface="Abadi" panose="020B0604020104020204" pitchFamily="34" charset="0"/>
              </a:rPr>
              <a:t>Near coastline and far from cities for safety</a:t>
            </a:r>
          </a:p>
          <a:p>
            <a:pPr lvl="1">
              <a:lnSpc>
                <a:spcPct val="100000"/>
              </a:lnSpc>
              <a:spcBef>
                <a:spcPts val="1400"/>
              </a:spcBef>
            </a:pPr>
            <a:r>
              <a:rPr lang="en-US" sz="1800" dirty="0">
                <a:solidFill>
                  <a:schemeClr val="accent3">
                    <a:lumMod val="25000"/>
                  </a:schemeClr>
                </a:solidFill>
                <a:latin typeface="Abadi" panose="020B0604020104020204" pitchFamily="34" charset="0"/>
              </a:rPr>
              <a:t>Near railway, highway and coastline to maximize transportation cost-efficiency</a:t>
            </a:r>
          </a:p>
          <a:p>
            <a:pPr>
              <a:lnSpc>
                <a:spcPct val="100000"/>
              </a:lnSpc>
              <a:spcBef>
                <a:spcPts val="1400"/>
              </a:spcBef>
            </a:pPr>
            <a:r>
              <a:rPr lang="en-US" sz="2200" dirty="0">
                <a:solidFill>
                  <a:schemeClr val="accent3">
                    <a:lumMod val="25000"/>
                  </a:schemeClr>
                </a:solidFill>
                <a:latin typeface="Abadi" panose="020B0604020104020204" pitchFamily="34" charset="0"/>
              </a:rPr>
              <a:t>Out of 4 algorithms tested, Decision Tree performed the best on train set. Nevertheless, the accuracy on the test set is the same for all model. This may due to insufficient observations for the test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code and results for this report can be found via this </a:t>
            </a: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presentation is the final project of </a:t>
            </a:r>
            <a:r>
              <a:rPr lang="en-US" sz="2200" dirty="0">
                <a:solidFill>
                  <a:schemeClr val="accent3">
                    <a:lumMod val="25000"/>
                  </a:schemeClr>
                </a:solidFill>
                <a:latin typeface="Abadi" panose="020B0604020104020204" pitchFamily="34" charset="0"/>
                <a:hlinkClick r:id="rId5"/>
              </a:rPr>
              <a:t>IBM Applied Data Science 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4945"/>
            <a:ext cx="10348262"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sending requests to SPACEX API and parse as </a:t>
            </a:r>
            <a:r>
              <a:rPr lang="en-US" sz="7600" dirty="0" err="1">
                <a:solidFill>
                  <a:schemeClr val="bg2">
                    <a:lumMod val="50000"/>
                  </a:schemeClr>
                </a:solidFill>
                <a:latin typeface="Abadi"/>
              </a:rPr>
              <a:t>dataframe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4 algorithms was used: Decision Tree, k-Nearest Neighbors, Support Vector Machine and Logistic Regression, parameters was tune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the models was evaluated by accuracy score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0BB2F6F-34D0-ECF0-71EB-79D699B04CD5}"/>
              </a:ext>
            </a:extLst>
          </p:cNvPr>
          <p:cNvGraphicFramePr>
            <a:graphicFrameLocks noGrp="1"/>
          </p:cNvGraphicFramePr>
          <p:nvPr>
            <p:ph idx="4294967295"/>
            <p:extLst>
              <p:ext uri="{D42A27DB-BD31-4B8C-83A1-F6EECF244321}">
                <p14:modId xmlns:p14="http://schemas.microsoft.com/office/powerpoint/2010/main" val="4270988180"/>
              </p:ext>
            </p:extLst>
          </p:nvPr>
        </p:nvGraphicFramePr>
        <p:xfrm>
          <a:off x="1814814" y="1616141"/>
          <a:ext cx="8562372" cy="460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229009" y="6157006"/>
            <a:ext cx="7733981" cy="533629"/>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1600" dirty="0">
                <a:solidFill>
                  <a:schemeClr val="accent3">
                    <a:lumMod val="25000"/>
                  </a:schemeClr>
                </a:solidFill>
                <a:latin typeface="Abadi" panose="020B0604020104020204" pitchFamily="34" charset="0"/>
                <a:hlinkClick r:id="rId8"/>
              </a:rPr>
              <a:t>GitHub URL of the completed SpaceX API calls notebook</a:t>
            </a:r>
            <a:endParaRPr lang="en-US" sz="1600" dirty="0">
              <a:solidFill>
                <a:schemeClr val="accent3">
                  <a:lumMod val="25000"/>
                </a:schemeClr>
              </a:solidFill>
              <a:latin typeface="Abadi" panose="020B0604020104020204" pitchFamily="34" charset="0"/>
            </a:endParaRPr>
          </a:p>
          <a:p>
            <a:pPr algn="ctr">
              <a:lnSpc>
                <a:spcPct val="100000"/>
              </a:lnSpc>
              <a:spcBef>
                <a:spcPts val="1400"/>
              </a:spcBef>
            </a:pPr>
            <a:endParaRPr lang="en-US" sz="1600" dirty="0">
              <a:solidFill>
                <a:schemeClr val="accent3">
                  <a:lumMod val="25000"/>
                </a:schemeClr>
              </a:solidFill>
              <a:latin typeface="Abadi" panose="020B0604020104020204" pitchFamily="34" charset="0"/>
            </a:endParaRPr>
          </a:p>
          <a:p>
            <a:pPr algn="ctr"/>
            <a:endParaRPr lang="en-US" sz="1600" dirty="0"/>
          </a:p>
          <a:p>
            <a:pPr algn="ct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0918DE0A-20D0-54A1-A541-0CEBA44BC649}"/>
              </a:ext>
            </a:extLst>
          </p:cNvPr>
          <p:cNvGraphicFramePr>
            <a:graphicFrameLocks noGrp="1"/>
          </p:cNvGraphicFramePr>
          <p:nvPr>
            <p:ph idx="4294967295"/>
            <p:extLst>
              <p:ext uri="{D42A27DB-BD31-4B8C-83A1-F6EECF244321}">
                <p14:modId xmlns:p14="http://schemas.microsoft.com/office/powerpoint/2010/main" val="2432824280"/>
              </p:ext>
            </p:extLst>
          </p:nvPr>
        </p:nvGraphicFramePr>
        <p:xfrm>
          <a:off x="1608174" y="2589213"/>
          <a:ext cx="8975652" cy="2248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B8713CB2-23CB-9B4E-6EDD-456CF7324D16}"/>
              </a:ext>
            </a:extLst>
          </p:cNvPr>
          <p:cNvSpPr txBox="1">
            <a:spLocks/>
          </p:cNvSpPr>
          <p:nvPr/>
        </p:nvSpPr>
        <p:spPr>
          <a:xfrm>
            <a:off x="2970726" y="6025573"/>
            <a:ext cx="6250549" cy="477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accent3">
                    <a:lumMod val="25000"/>
                  </a:schemeClr>
                </a:solidFill>
                <a:latin typeface="Abadi" panose="020B0604020104020204" pitchFamily="34" charset="0"/>
                <a:hlinkClick r:id="rId8"/>
              </a:rPr>
              <a:t>GitHub URL of completed data wrangling related notebooks</a:t>
            </a:r>
            <a:endParaRPr lang="en-US" sz="1800" dirty="0"/>
          </a:p>
          <a:p>
            <a:pPr algn="ctr"/>
            <a:endParaRPr lang="en-US" sz="1800" dirty="0"/>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570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shows how Pay Load Mass, Launch Site, Flight Number related to the success of first stage landing</a:t>
            </a:r>
          </a:p>
          <a:p>
            <a:pPr>
              <a:lnSpc>
                <a:spcPct val="100000"/>
              </a:lnSpc>
              <a:spcBef>
                <a:spcPts val="1400"/>
              </a:spcBef>
            </a:pPr>
            <a:r>
              <a:rPr lang="en-US" sz="2200" dirty="0">
                <a:solidFill>
                  <a:schemeClr val="accent3">
                    <a:lumMod val="25000"/>
                  </a:schemeClr>
                </a:solidFill>
                <a:latin typeface="Abadi"/>
              </a:rPr>
              <a:t>Scatter plot of how orbit type related to Success Rate, Flight Number and Pay Load Mass</a:t>
            </a:r>
          </a:p>
          <a:p>
            <a:pPr>
              <a:lnSpc>
                <a:spcPct val="100000"/>
              </a:lnSpc>
              <a:spcBef>
                <a:spcPts val="1400"/>
              </a:spcBef>
            </a:pPr>
            <a:r>
              <a:rPr lang="en-US" sz="2200" dirty="0">
                <a:solidFill>
                  <a:schemeClr val="accent3">
                    <a:lumMod val="25000"/>
                  </a:schemeClr>
                </a:solidFill>
                <a:latin typeface="Abadi"/>
              </a:rPr>
              <a:t>Line plot shows the trend of yearly success from 2010 to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ED06E4B2-97BB-C7BD-2789-2B50F1EFDCBF}"/>
              </a:ext>
            </a:extLst>
          </p:cNvPr>
          <p:cNvSpPr txBox="1">
            <a:spLocks/>
          </p:cNvSpPr>
          <p:nvPr/>
        </p:nvSpPr>
        <p:spPr>
          <a:xfrm>
            <a:off x="935181" y="6152686"/>
            <a:ext cx="6289272" cy="54905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 of the completed EDA with data visualization notebook</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www.w3.org/XML/1998/namespace"/>
    <ds:schemaRef ds:uri="f80a141d-92ca-4d3d-9308-f7e7b1d44ce8"/>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771</TotalTime>
  <Words>2305</Words>
  <Application>Microsoft Office PowerPoint</Application>
  <PresentationFormat>Widescreen</PresentationFormat>
  <Paragraphs>232</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Tống Khánh Linh</cp:lastModifiedBy>
  <cp:revision>215</cp:revision>
  <dcterms:created xsi:type="dcterms:W3CDTF">2021-04-29T18:58:34Z</dcterms:created>
  <dcterms:modified xsi:type="dcterms:W3CDTF">2023-09-08T03:52:46Z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